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5"/>
  </p:sldMasterIdLst>
  <p:notesMasterIdLst>
    <p:notesMasterId r:id="rId64"/>
  </p:notesMasterIdLst>
  <p:sldIdLst>
    <p:sldId id="416" r:id="rId6"/>
    <p:sldId id="257" r:id="rId7"/>
    <p:sldId id="410" r:id="rId8"/>
    <p:sldId id="411" r:id="rId9"/>
    <p:sldId id="375" r:id="rId10"/>
    <p:sldId id="275" r:id="rId11"/>
    <p:sldId id="342" r:id="rId12"/>
    <p:sldId id="294" r:id="rId13"/>
    <p:sldId id="261" r:id="rId14"/>
    <p:sldId id="265" r:id="rId15"/>
    <p:sldId id="327" r:id="rId16"/>
    <p:sldId id="412" r:id="rId17"/>
    <p:sldId id="338" r:id="rId18"/>
    <p:sldId id="339" r:id="rId19"/>
    <p:sldId id="328" r:id="rId20"/>
    <p:sldId id="348" r:id="rId21"/>
    <p:sldId id="414" r:id="rId22"/>
    <p:sldId id="341" r:id="rId23"/>
    <p:sldId id="415" r:id="rId24"/>
    <p:sldId id="266" r:id="rId25"/>
    <p:sldId id="310" r:id="rId26"/>
    <p:sldId id="267" r:id="rId27"/>
    <p:sldId id="268" r:id="rId28"/>
    <p:sldId id="351" r:id="rId29"/>
    <p:sldId id="271" r:id="rId30"/>
    <p:sldId id="272" r:id="rId31"/>
    <p:sldId id="331" r:id="rId32"/>
    <p:sldId id="274" r:id="rId33"/>
    <p:sldId id="276" r:id="rId34"/>
    <p:sldId id="279" r:id="rId35"/>
    <p:sldId id="347" r:id="rId36"/>
    <p:sldId id="365" r:id="rId37"/>
    <p:sldId id="366" r:id="rId38"/>
    <p:sldId id="367" r:id="rId39"/>
    <p:sldId id="368" r:id="rId40"/>
    <p:sldId id="369" r:id="rId41"/>
    <p:sldId id="370" r:id="rId42"/>
    <p:sldId id="371" r:id="rId43"/>
    <p:sldId id="372" r:id="rId44"/>
    <p:sldId id="314" r:id="rId45"/>
    <p:sldId id="283" r:id="rId46"/>
    <p:sldId id="343" r:id="rId47"/>
    <p:sldId id="295" r:id="rId48"/>
    <p:sldId id="286" r:id="rId49"/>
    <p:sldId id="284" r:id="rId50"/>
    <p:sldId id="287" r:id="rId51"/>
    <p:sldId id="282" r:id="rId52"/>
    <p:sldId id="307" r:id="rId53"/>
    <p:sldId id="373" r:id="rId54"/>
    <p:sldId id="374" r:id="rId55"/>
    <p:sldId id="409" r:id="rId56"/>
    <p:sldId id="408" r:id="rId57"/>
    <p:sldId id="376" r:id="rId58"/>
    <p:sldId id="417" r:id="rId59"/>
    <p:sldId id="352" r:id="rId60"/>
    <p:sldId id="354" r:id="rId61"/>
    <p:sldId id="355" r:id="rId62"/>
    <p:sldId id="356" r:id="rId6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Wyatt, Lauren" initials="WL" lastIdx="5" clrIdx="0">
    <p:extLst>
      <p:ext uri="{19B8F6BF-5375-455C-9EA6-DF929625EA0E}">
        <p15:presenceInfo xmlns:p15="http://schemas.microsoft.com/office/powerpoint/2012/main" userId="S::wyatt.lauren@epa.gov::fa8a0a87-0947-45f6-a472-9b9953deb1d3" providerId="AD"/>
      </p:ext>
    </p:extLst>
  </p:cmAuthor>
  <p:cmAuthor id="2" name="Alexandra Larsen, Ph.D." initials="ALP" lastIdx="3" clrIdx="1">
    <p:extLst>
      <p:ext uri="{19B8F6BF-5375-455C-9EA6-DF929625EA0E}">
        <p15:presenceInfo xmlns:p15="http://schemas.microsoft.com/office/powerpoint/2012/main" userId="S::ael47@duke.edu::09bc795b-fd9a-4820-8d62-b7ee7a3da9bf" providerId="AD"/>
      </p:ext>
    </p:extLst>
  </p:cmAuthor>
  <p:cmAuthor id="3" name="Krajewski, Alison" initials="KA" lastIdx="2" clrIdx="2">
    <p:extLst>
      <p:ext uri="{19B8F6BF-5375-455C-9EA6-DF929625EA0E}">
        <p15:presenceInfo xmlns:p15="http://schemas.microsoft.com/office/powerpoint/2012/main" userId="S::krajewski.alison@epa.gov::9720ff31-e6fa-46b5-a496-4d40b94cefe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5" d="100"/>
          <a:sy n="105" d="100"/>
        </p:scale>
        <p:origin x="202"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theme" Target="theme/theme1.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presProps" Target="presProps.xml"/><Relationship Id="rId5" Type="http://schemas.openxmlformats.org/officeDocument/2006/relationships/slideMaster" Target="slideMasters/slideMaster1.xml"/><Relationship Id="rId61" Type="http://schemas.openxmlformats.org/officeDocument/2006/relationships/slide" Target="slides/slide56.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notesMaster" Target="notesMasters/notesMaster1.xml"/><Relationship Id="rId69" Type="http://schemas.openxmlformats.org/officeDocument/2006/relationships/tableStyles" Target="tableStyles.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viewProps" Target="viewProps.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commentAuthors" Target="commentAuthors.xml"/><Relationship Id="rId4" Type="http://schemas.openxmlformats.org/officeDocument/2006/relationships/customXml" Target="../customXml/item4.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yatt, Lauren" userId="805b9890-69a2-4012-9227-e65e7978d815" providerId="ADAL" clId="{025E27F8-5AF4-45BC-A929-902DBE23662D}"/>
    <pc:docChg chg="delSld">
      <pc:chgData name="Wyatt, Lauren" userId="805b9890-69a2-4012-9227-e65e7978d815" providerId="ADAL" clId="{025E27F8-5AF4-45BC-A929-902DBE23662D}" dt="2021-07-28T20:13:39.019" v="2" actId="47"/>
      <pc:docMkLst>
        <pc:docMk/>
      </pc:docMkLst>
      <pc:sldChg chg="del">
        <pc:chgData name="Wyatt, Lauren" userId="805b9890-69a2-4012-9227-e65e7978d815" providerId="ADAL" clId="{025E27F8-5AF4-45BC-A929-902DBE23662D}" dt="2021-07-28T20:13:39.019" v="2" actId="47"/>
        <pc:sldMkLst>
          <pc:docMk/>
          <pc:sldMk cId="4022916614" sldId="377"/>
        </pc:sldMkLst>
      </pc:sldChg>
      <pc:sldChg chg="del">
        <pc:chgData name="Wyatt, Lauren" userId="805b9890-69a2-4012-9227-e65e7978d815" providerId="ADAL" clId="{025E27F8-5AF4-45BC-A929-902DBE23662D}" dt="2021-07-28T20:13:21.376" v="0" actId="47"/>
        <pc:sldMkLst>
          <pc:docMk/>
          <pc:sldMk cId="3480713904" sldId="418"/>
        </pc:sldMkLst>
      </pc:sldChg>
      <pc:sldChg chg="del">
        <pc:chgData name="Wyatt, Lauren" userId="805b9890-69a2-4012-9227-e65e7978d815" providerId="ADAL" clId="{025E27F8-5AF4-45BC-A929-902DBE23662D}" dt="2021-07-28T20:13:21.376" v="0" actId="47"/>
        <pc:sldMkLst>
          <pc:docMk/>
          <pc:sldMk cId="2728536971" sldId="419"/>
        </pc:sldMkLst>
      </pc:sldChg>
      <pc:sldChg chg="del">
        <pc:chgData name="Wyatt, Lauren" userId="805b9890-69a2-4012-9227-e65e7978d815" providerId="ADAL" clId="{025E27F8-5AF4-45BC-A929-902DBE23662D}" dt="2021-07-28T20:13:21.376" v="0" actId="47"/>
        <pc:sldMkLst>
          <pc:docMk/>
          <pc:sldMk cId="2727579768" sldId="420"/>
        </pc:sldMkLst>
      </pc:sldChg>
      <pc:sldChg chg="del">
        <pc:chgData name="Wyatt, Lauren" userId="805b9890-69a2-4012-9227-e65e7978d815" providerId="ADAL" clId="{025E27F8-5AF4-45BC-A929-902DBE23662D}" dt="2021-07-28T20:13:21.376" v="0" actId="47"/>
        <pc:sldMkLst>
          <pc:docMk/>
          <pc:sldMk cId="132122325" sldId="421"/>
        </pc:sldMkLst>
      </pc:sldChg>
      <pc:sldChg chg="del">
        <pc:chgData name="Wyatt, Lauren" userId="805b9890-69a2-4012-9227-e65e7978d815" providerId="ADAL" clId="{025E27F8-5AF4-45BC-A929-902DBE23662D}" dt="2021-07-28T20:13:21.376" v="0" actId="47"/>
        <pc:sldMkLst>
          <pc:docMk/>
          <pc:sldMk cId="1281151617" sldId="422"/>
        </pc:sldMkLst>
      </pc:sldChg>
      <pc:sldChg chg="del">
        <pc:chgData name="Wyatt, Lauren" userId="805b9890-69a2-4012-9227-e65e7978d815" providerId="ADAL" clId="{025E27F8-5AF4-45BC-A929-902DBE23662D}" dt="2021-07-28T20:13:21.376" v="0" actId="47"/>
        <pc:sldMkLst>
          <pc:docMk/>
          <pc:sldMk cId="980296947" sldId="423"/>
        </pc:sldMkLst>
      </pc:sldChg>
      <pc:sldChg chg="del">
        <pc:chgData name="Wyatt, Lauren" userId="805b9890-69a2-4012-9227-e65e7978d815" providerId="ADAL" clId="{025E27F8-5AF4-45BC-A929-902DBE23662D}" dt="2021-07-28T20:13:33.902" v="1" actId="47"/>
        <pc:sldMkLst>
          <pc:docMk/>
          <pc:sldMk cId="2446870688" sldId="424"/>
        </pc:sldMkLst>
      </pc:sldChg>
      <pc:sldChg chg="del">
        <pc:chgData name="Wyatt, Lauren" userId="805b9890-69a2-4012-9227-e65e7978d815" providerId="ADAL" clId="{025E27F8-5AF4-45BC-A929-902DBE23662D}" dt="2021-07-28T20:13:33.902" v="1" actId="47"/>
        <pc:sldMkLst>
          <pc:docMk/>
          <pc:sldMk cId="4012047017" sldId="425"/>
        </pc:sldMkLst>
      </pc:sldChg>
      <pc:sldChg chg="del">
        <pc:chgData name="Wyatt, Lauren" userId="805b9890-69a2-4012-9227-e65e7978d815" providerId="ADAL" clId="{025E27F8-5AF4-45BC-A929-902DBE23662D}" dt="2021-07-28T20:13:33.902" v="1" actId="47"/>
        <pc:sldMkLst>
          <pc:docMk/>
          <pc:sldMk cId="2857313915" sldId="426"/>
        </pc:sldMkLst>
      </pc:sldChg>
      <pc:sldChg chg="del">
        <pc:chgData name="Wyatt, Lauren" userId="805b9890-69a2-4012-9227-e65e7978d815" providerId="ADAL" clId="{025E27F8-5AF4-45BC-A929-902DBE23662D}" dt="2021-07-28T20:13:33.902" v="1" actId="47"/>
        <pc:sldMkLst>
          <pc:docMk/>
          <pc:sldMk cId="3904130121" sldId="427"/>
        </pc:sldMkLst>
      </pc:sldChg>
      <pc:sldChg chg="del">
        <pc:chgData name="Wyatt, Lauren" userId="805b9890-69a2-4012-9227-e65e7978d815" providerId="ADAL" clId="{025E27F8-5AF4-45BC-A929-902DBE23662D}" dt="2021-07-28T20:13:33.902" v="1" actId="47"/>
        <pc:sldMkLst>
          <pc:docMk/>
          <pc:sldMk cId="3103936890" sldId="428"/>
        </pc:sldMkLst>
      </pc:sldChg>
      <pc:sldChg chg="del">
        <pc:chgData name="Wyatt, Lauren" userId="805b9890-69a2-4012-9227-e65e7978d815" providerId="ADAL" clId="{025E27F8-5AF4-45BC-A929-902DBE23662D}" dt="2021-07-28T20:13:33.902" v="1" actId="47"/>
        <pc:sldMkLst>
          <pc:docMk/>
          <pc:sldMk cId="2001759178" sldId="430"/>
        </pc:sldMkLst>
      </pc:sldChg>
      <pc:sldChg chg="del">
        <pc:chgData name="Wyatt, Lauren" userId="805b9890-69a2-4012-9227-e65e7978d815" providerId="ADAL" clId="{025E27F8-5AF4-45BC-A929-902DBE23662D}" dt="2021-07-28T20:13:33.902" v="1" actId="47"/>
        <pc:sldMkLst>
          <pc:docMk/>
          <pc:sldMk cId="1766416433" sldId="431"/>
        </pc:sldMkLst>
      </pc:sldChg>
      <pc:sldChg chg="del">
        <pc:chgData name="Wyatt, Lauren" userId="805b9890-69a2-4012-9227-e65e7978d815" providerId="ADAL" clId="{025E27F8-5AF4-45BC-A929-902DBE23662D}" dt="2021-07-28T20:13:33.902" v="1" actId="47"/>
        <pc:sldMkLst>
          <pc:docMk/>
          <pc:sldMk cId="1133952702" sldId="432"/>
        </pc:sldMkLst>
      </pc:sldChg>
    </pc:docChg>
  </pc:docChgLst>
  <pc:docChgLst>
    <pc:chgData name="Krajewski, Alison" userId="S::krajewski.alison@epa.gov::9720ff31-e6fa-46b5-a496-4d40b94cefe0" providerId="AD" clId="Web-{F0C036EC-D421-4939-B7FA-CD9BE203608B}"/>
    <pc:docChg chg="addSld modSld">
      <pc:chgData name="Krajewski, Alison" userId="S::krajewski.alison@epa.gov::9720ff31-e6fa-46b5-a496-4d40b94cefe0" providerId="AD" clId="Web-{F0C036EC-D421-4939-B7FA-CD9BE203608B}" dt="2021-07-09T13:38:41.165" v="103" actId="1076"/>
      <pc:docMkLst>
        <pc:docMk/>
      </pc:docMkLst>
      <pc:sldChg chg="modSp">
        <pc:chgData name="Krajewski, Alison" userId="S::krajewski.alison@epa.gov::9720ff31-e6fa-46b5-a496-4d40b94cefe0" providerId="AD" clId="Web-{F0C036EC-D421-4939-B7FA-CD9BE203608B}" dt="2021-07-09T13:36:57.501" v="48" actId="1076"/>
        <pc:sldMkLst>
          <pc:docMk/>
          <pc:sldMk cId="2857313915" sldId="426"/>
        </pc:sldMkLst>
        <pc:picChg chg="mod">
          <ac:chgData name="Krajewski, Alison" userId="S::krajewski.alison@epa.gov::9720ff31-e6fa-46b5-a496-4d40b94cefe0" providerId="AD" clId="Web-{F0C036EC-D421-4939-B7FA-CD9BE203608B}" dt="2021-07-09T13:36:57.501" v="48" actId="1076"/>
          <ac:picMkLst>
            <pc:docMk/>
            <pc:sldMk cId="2857313915" sldId="426"/>
            <ac:picMk id="3" creationId="{0122A64D-812D-4995-8BF7-7EFD89203799}"/>
          </ac:picMkLst>
        </pc:picChg>
      </pc:sldChg>
      <pc:sldChg chg="addSp delSp modSp new">
        <pc:chgData name="Krajewski, Alison" userId="S::krajewski.alison@epa.gov::9720ff31-e6fa-46b5-a496-4d40b94cefe0" providerId="AD" clId="Web-{F0C036EC-D421-4939-B7FA-CD9BE203608B}" dt="2021-07-09T13:35:16.556" v="35" actId="1076"/>
        <pc:sldMkLst>
          <pc:docMk/>
          <pc:sldMk cId="3904130121" sldId="427"/>
        </pc:sldMkLst>
        <pc:spChg chg="mod">
          <ac:chgData name="Krajewski, Alison" userId="S::krajewski.alison@epa.gov::9720ff31-e6fa-46b5-a496-4d40b94cefe0" providerId="AD" clId="Web-{F0C036EC-D421-4939-B7FA-CD9BE203608B}" dt="2021-07-09T13:30:01.779" v="20" actId="20577"/>
          <ac:spMkLst>
            <pc:docMk/>
            <pc:sldMk cId="3904130121" sldId="427"/>
            <ac:spMk id="2" creationId="{13B39DD8-F42C-41F5-8588-CF666FDD7726}"/>
          </ac:spMkLst>
        </pc:spChg>
        <pc:picChg chg="add del mod">
          <ac:chgData name="Krajewski, Alison" userId="S::krajewski.alison@epa.gov::9720ff31-e6fa-46b5-a496-4d40b94cefe0" providerId="AD" clId="Web-{F0C036EC-D421-4939-B7FA-CD9BE203608B}" dt="2021-07-09T13:35:03.085" v="30"/>
          <ac:picMkLst>
            <pc:docMk/>
            <pc:sldMk cId="3904130121" sldId="427"/>
            <ac:picMk id="3" creationId="{4593E486-B185-48DF-B2D1-7F2419D3DB2E}"/>
          </ac:picMkLst>
        </pc:picChg>
        <pc:picChg chg="add mod">
          <ac:chgData name="Krajewski, Alison" userId="S::krajewski.alison@epa.gov::9720ff31-e6fa-46b5-a496-4d40b94cefe0" providerId="AD" clId="Web-{F0C036EC-D421-4939-B7FA-CD9BE203608B}" dt="2021-07-09T13:35:16.556" v="35" actId="1076"/>
          <ac:picMkLst>
            <pc:docMk/>
            <pc:sldMk cId="3904130121" sldId="427"/>
            <ac:picMk id="4" creationId="{180062D5-97FF-4228-98D4-800DF74518F6}"/>
          </ac:picMkLst>
        </pc:picChg>
      </pc:sldChg>
      <pc:sldChg chg="addSp modSp new">
        <pc:chgData name="Krajewski, Alison" userId="S::krajewski.alison@epa.gov::9720ff31-e6fa-46b5-a496-4d40b94cefe0" providerId="AD" clId="Web-{F0C036EC-D421-4939-B7FA-CD9BE203608B}" dt="2021-07-09T13:36:46.172" v="47" actId="1076"/>
        <pc:sldMkLst>
          <pc:docMk/>
          <pc:sldMk cId="3103936890" sldId="428"/>
        </pc:sldMkLst>
        <pc:spChg chg="mod">
          <ac:chgData name="Krajewski, Alison" userId="S::krajewski.alison@epa.gov::9720ff31-e6fa-46b5-a496-4d40b94cefe0" providerId="AD" clId="Web-{F0C036EC-D421-4939-B7FA-CD9BE203608B}" dt="2021-07-09T13:30:16.327" v="24" actId="20577"/>
          <ac:spMkLst>
            <pc:docMk/>
            <pc:sldMk cId="3103936890" sldId="428"/>
            <ac:spMk id="2" creationId="{6A03FBCD-6E47-4278-ACE0-7BCACEA6145E}"/>
          </ac:spMkLst>
        </pc:spChg>
        <pc:spChg chg="add mod">
          <ac:chgData name="Krajewski, Alison" userId="S::krajewski.alison@epa.gov::9720ff31-e6fa-46b5-a496-4d40b94cefe0" providerId="AD" clId="Web-{F0C036EC-D421-4939-B7FA-CD9BE203608B}" dt="2021-07-09T13:36:46.172" v="47" actId="1076"/>
          <ac:spMkLst>
            <pc:docMk/>
            <pc:sldMk cId="3103936890" sldId="428"/>
            <ac:spMk id="4" creationId="{C936C985-E33D-4D4F-89F8-EBB1F594468D}"/>
          </ac:spMkLst>
        </pc:spChg>
        <pc:picChg chg="add mod">
          <ac:chgData name="Krajewski, Alison" userId="S::krajewski.alison@epa.gov::9720ff31-e6fa-46b5-a496-4d40b94cefe0" providerId="AD" clId="Web-{F0C036EC-D421-4939-B7FA-CD9BE203608B}" dt="2021-07-09T13:36:17.107" v="40" actId="14100"/>
          <ac:picMkLst>
            <pc:docMk/>
            <pc:sldMk cId="3103936890" sldId="428"/>
            <ac:picMk id="3" creationId="{235EBD7C-3166-4CC8-98F1-F2D5EA8B6643}"/>
          </ac:picMkLst>
        </pc:picChg>
      </pc:sldChg>
      <pc:sldChg chg="addSp modSp new">
        <pc:chgData name="Krajewski, Alison" userId="S::krajewski.alison@epa.gov::9720ff31-e6fa-46b5-a496-4d40b94cefe0" providerId="AD" clId="Web-{F0C036EC-D421-4939-B7FA-CD9BE203608B}" dt="2021-07-09T13:38:41.165" v="103" actId="1076"/>
        <pc:sldMkLst>
          <pc:docMk/>
          <pc:sldMk cId="376111728" sldId="429"/>
        </pc:sldMkLst>
        <pc:spChg chg="mod">
          <ac:chgData name="Krajewski, Alison" userId="S::krajewski.alison@epa.gov::9720ff31-e6fa-46b5-a496-4d40b94cefe0" providerId="AD" clId="Web-{F0C036EC-D421-4939-B7FA-CD9BE203608B}" dt="2021-07-09T13:37:20.393" v="93" actId="20577"/>
          <ac:spMkLst>
            <pc:docMk/>
            <pc:sldMk cId="376111728" sldId="429"/>
            <ac:spMk id="2" creationId="{E348CF0F-9D7F-4D47-8EFA-0F052D971565}"/>
          </ac:spMkLst>
        </pc:spChg>
        <pc:spChg chg="add mod">
          <ac:chgData name="Krajewski, Alison" userId="S::krajewski.alison@epa.gov::9720ff31-e6fa-46b5-a496-4d40b94cefe0" providerId="AD" clId="Web-{F0C036EC-D421-4939-B7FA-CD9BE203608B}" dt="2021-07-09T13:37:42.442" v="98" actId="20577"/>
          <ac:spMkLst>
            <pc:docMk/>
            <pc:sldMk cId="376111728" sldId="429"/>
            <ac:spMk id="3" creationId="{7D26A4C8-1880-441A-BD08-D82BD6A6F50D}"/>
          </ac:spMkLst>
        </pc:spChg>
        <pc:picChg chg="add mod">
          <ac:chgData name="Krajewski, Alison" userId="S::krajewski.alison@epa.gov::9720ff31-e6fa-46b5-a496-4d40b94cefe0" providerId="AD" clId="Web-{F0C036EC-D421-4939-B7FA-CD9BE203608B}" dt="2021-07-09T13:38:41.165" v="103" actId="1076"/>
          <ac:picMkLst>
            <pc:docMk/>
            <pc:sldMk cId="376111728" sldId="429"/>
            <ac:picMk id="4" creationId="{F69B8217-48B1-4C59-89AB-BBAA39A65F63}"/>
          </ac:picMkLst>
        </pc:picChg>
      </pc:sldChg>
    </pc:docChg>
  </pc:docChgLst>
  <pc:docChgLst>
    <pc:chgData name="Larsen, Alexandra" userId="S::larsen.alexandra@epa.gov::2dd65b3f-364b-4db7-a432-ebe2cbe4e461" providerId="AD" clId="Web-{FA5C4762-A71F-41E0-94CA-B15BF4EC18CB}"/>
    <pc:docChg chg="delSld modSld">
      <pc:chgData name="Larsen, Alexandra" userId="S::larsen.alexandra@epa.gov::2dd65b3f-364b-4db7-a432-ebe2cbe4e461" providerId="AD" clId="Web-{FA5C4762-A71F-41E0-94CA-B15BF4EC18CB}" dt="2021-07-08T20:49:07.947" v="358" actId="20577"/>
      <pc:docMkLst>
        <pc:docMk/>
      </pc:docMkLst>
      <pc:sldChg chg="modSp">
        <pc:chgData name="Larsen, Alexandra" userId="S::larsen.alexandra@epa.gov::2dd65b3f-364b-4db7-a432-ebe2cbe4e461" providerId="AD" clId="Web-{FA5C4762-A71F-41E0-94CA-B15BF4EC18CB}" dt="2021-07-08T20:24:33.435" v="87" actId="20577"/>
        <pc:sldMkLst>
          <pc:docMk/>
          <pc:sldMk cId="4269054894" sldId="257"/>
        </pc:sldMkLst>
        <pc:spChg chg="mod">
          <ac:chgData name="Larsen, Alexandra" userId="S::larsen.alexandra@epa.gov::2dd65b3f-364b-4db7-a432-ebe2cbe4e461" providerId="AD" clId="Web-{FA5C4762-A71F-41E0-94CA-B15BF4EC18CB}" dt="2021-07-08T20:24:33.435" v="87" actId="20577"/>
          <ac:spMkLst>
            <pc:docMk/>
            <pc:sldMk cId="4269054894" sldId="257"/>
            <ac:spMk id="2" creationId="{DAC6AF76-66A9-7E42-B79D-F7D660ACF67A}"/>
          </ac:spMkLst>
        </pc:spChg>
        <pc:spChg chg="mod">
          <ac:chgData name="Larsen, Alexandra" userId="S::larsen.alexandra@epa.gov::2dd65b3f-364b-4db7-a432-ebe2cbe4e461" providerId="AD" clId="Web-{FA5C4762-A71F-41E0-94CA-B15BF4EC18CB}" dt="2021-07-08T20:21:06.840" v="77" actId="1076"/>
          <ac:spMkLst>
            <pc:docMk/>
            <pc:sldMk cId="4269054894" sldId="257"/>
            <ac:spMk id="6" creationId="{D83543F2-9CAC-4C72-9E29-3B808082D750}"/>
          </ac:spMkLst>
        </pc:spChg>
        <pc:spChg chg="mod">
          <ac:chgData name="Larsen, Alexandra" userId="S::larsen.alexandra@epa.gov::2dd65b3f-364b-4db7-a432-ebe2cbe4e461" providerId="AD" clId="Web-{FA5C4762-A71F-41E0-94CA-B15BF4EC18CB}" dt="2021-07-08T20:21:06.824" v="75" actId="1076"/>
          <ac:spMkLst>
            <pc:docMk/>
            <pc:sldMk cId="4269054894" sldId="257"/>
            <ac:spMk id="8" creationId="{272BBE99-B9A7-44D2-AEEB-BD9E21A5AF1B}"/>
          </ac:spMkLst>
        </pc:spChg>
        <pc:spChg chg="mod">
          <ac:chgData name="Larsen, Alexandra" userId="S::larsen.alexandra@epa.gov::2dd65b3f-364b-4db7-a432-ebe2cbe4e461" providerId="AD" clId="Web-{FA5C4762-A71F-41E0-94CA-B15BF4EC18CB}" dt="2021-07-08T20:21:15.855" v="78" actId="1076"/>
          <ac:spMkLst>
            <pc:docMk/>
            <pc:sldMk cId="4269054894" sldId="257"/>
            <ac:spMk id="11" creationId="{2DEFB676-232F-452E-88EA-B74AB1B14766}"/>
          </ac:spMkLst>
        </pc:spChg>
        <pc:picChg chg="mod">
          <ac:chgData name="Larsen, Alexandra" userId="S::larsen.alexandra@epa.gov::2dd65b3f-364b-4db7-a432-ebe2cbe4e461" providerId="AD" clId="Web-{FA5C4762-A71F-41E0-94CA-B15BF4EC18CB}" dt="2021-07-08T20:22:04.528" v="81" actId="1076"/>
          <ac:picMkLst>
            <pc:docMk/>
            <pc:sldMk cId="4269054894" sldId="257"/>
            <ac:picMk id="4" creationId="{6E5075D1-8BD7-435A-93EE-2C5A66E3E40D}"/>
          </ac:picMkLst>
        </pc:picChg>
        <pc:picChg chg="mod">
          <ac:chgData name="Larsen, Alexandra" userId="S::larsen.alexandra@epa.gov::2dd65b3f-364b-4db7-a432-ebe2cbe4e461" providerId="AD" clId="Web-{FA5C4762-A71F-41E0-94CA-B15BF4EC18CB}" dt="2021-07-08T20:22:04.496" v="79" actId="1076"/>
          <ac:picMkLst>
            <pc:docMk/>
            <pc:sldMk cId="4269054894" sldId="257"/>
            <ac:picMk id="10" creationId="{157302DB-EEDE-4783-BF83-6C0B2D038B95}"/>
          </ac:picMkLst>
        </pc:picChg>
        <pc:picChg chg="mod">
          <ac:chgData name="Larsen, Alexandra" userId="S::larsen.alexandra@epa.gov::2dd65b3f-364b-4db7-a432-ebe2cbe4e461" providerId="AD" clId="Web-{FA5C4762-A71F-41E0-94CA-B15BF4EC18CB}" dt="2021-07-08T20:22:15.309" v="82" actId="1076"/>
          <ac:picMkLst>
            <pc:docMk/>
            <pc:sldMk cId="4269054894" sldId="257"/>
            <ac:picMk id="14" creationId="{DDFD7761-5771-4D1D-BA28-2A6A5AD49E7A}"/>
          </ac:picMkLst>
        </pc:picChg>
      </pc:sldChg>
      <pc:sldChg chg="modSp">
        <pc:chgData name="Larsen, Alexandra" userId="S::larsen.alexandra@epa.gov::2dd65b3f-364b-4db7-a432-ebe2cbe4e461" providerId="AD" clId="Web-{FA5C4762-A71F-41E0-94CA-B15BF4EC18CB}" dt="2021-07-08T20:37:40.051" v="216" actId="1076"/>
        <pc:sldMkLst>
          <pc:docMk/>
          <pc:sldMk cId="2444905252" sldId="261"/>
        </pc:sldMkLst>
        <pc:spChg chg="mod">
          <ac:chgData name="Larsen, Alexandra" userId="S::larsen.alexandra@epa.gov::2dd65b3f-364b-4db7-a432-ebe2cbe4e461" providerId="AD" clId="Web-{FA5C4762-A71F-41E0-94CA-B15BF4EC18CB}" dt="2021-07-08T20:35:40.097" v="207" actId="20577"/>
          <ac:spMkLst>
            <pc:docMk/>
            <pc:sldMk cId="2444905252" sldId="261"/>
            <ac:spMk id="2" creationId="{C668C985-6AEB-4B44-B939-132B5B3E9D5E}"/>
          </ac:spMkLst>
        </pc:spChg>
        <pc:spChg chg="mod">
          <ac:chgData name="Larsen, Alexandra" userId="S::larsen.alexandra@epa.gov::2dd65b3f-364b-4db7-a432-ebe2cbe4e461" providerId="AD" clId="Web-{FA5C4762-A71F-41E0-94CA-B15BF4EC18CB}" dt="2021-07-08T20:37:02.816" v="215" actId="20577"/>
          <ac:spMkLst>
            <pc:docMk/>
            <pc:sldMk cId="2444905252" sldId="261"/>
            <ac:spMk id="3" creationId="{0B71450E-57F9-B54B-B847-94BFC5F22C1E}"/>
          </ac:spMkLst>
        </pc:spChg>
        <pc:spChg chg="mod">
          <ac:chgData name="Larsen, Alexandra" userId="S::larsen.alexandra@epa.gov::2dd65b3f-364b-4db7-a432-ebe2cbe4e461" providerId="AD" clId="Web-{FA5C4762-A71F-41E0-94CA-B15BF4EC18CB}" dt="2021-07-08T20:37:40.051" v="216" actId="1076"/>
          <ac:spMkLst>
            <pc:docMk/>
            <pc:sldMk cId="2444905252" sldId="261"/>
            <ac:spMk id="5" creationId="{4116DFFB-3747-1B4C-B52D-8FB4F9F775D2}"/>
          </ac:spMkLst>
        </pc:spChg>
      </pc:sldChg>
      <pc:sldChg chg="modSp">
        <pc:chgData name="Larsen, Alexandra" userId="S::larsen.alexandra@epa.gov::2dd65b3f-364b-4db7-a432-ebe2cbe4e461" providerId="AD" clId="Web-{FA5C4762-A71F-41E0-94CA-B15BF4EC18CB}" dt="2021-07-08T20:38:28.629" v="219" actId="20577"/>
        <pc:sldMkLst>
          <pc:docMk/>
          <pc:sldMk cId="3730853377" sldId="265"/>
        </pc:sldMkLst>
        <pc:spChg chg="mod">
          <ac:chgData name="Larsen, Alexandra" userId="S::larsen.alexandra@epa.gov::2dd65b3f-364b-4db7-a432-ebe2cbe4e461" providerId="AD" clId="Web-{FA5C4762-A71F-41E0-94CA-B15BF4EC18CB}" dt="2021-07-08T20:26:37.311" v="109" actId="20577"/>
          <ac:spMkLst>
            <pc:docMk/>
            <pc:sldMk cId="3730853377" sldId="265"/>
            <ac:spMk id="2" creationId="{3BA5B1A0-9339-40BB-B53A-49C4829889D5}"/>
          </ac:spMkLst>
        </pc:spChg>
        <pc:spChg chg="mod">
          <ac:chgData name="Larsen, Alexandra" userId="S::larsen.alexandra@epa.gov::2dd65b3f-364b-4db7-a432-ebe2cbe4e461" providerId="AD" clId="Web-{FA5C4762-A71F-41E0-94CA-B15BF4EC18CB}" dt="2021-07-08T20:38:28.629" v="219" actId="20577"/>
          <ac:spMkLst>
            <pc:docMk/>
            <pc:sldMk cId="3730853377" sldId="265"/>
            <ac:spMk id="3" creationId="{EA666530-AFBB-49A2-9D8A-CEC08931C32B}"/>
          </ac:spMkLst>
        </pc:spChg>
      </pc:sldChg>
      <pc:sldChg chg="modSp">
        <pc:chgData name="Larsen, Alexandra" userId="S::larsen.alexandra@epa.gov::2dd65b3f-364b-4db7-a432-ebe2cbe4e461" providerId="AD" clId="Web-{FA5C4762-A71F-41E0-94CA-B15BF4EC18CB}" dt="2021-07-08T20:34:33.518" v="205" actId="20577"/>
        <pc:sldMkLst>
          <pc:docMk/>
          <pc:sldMk cId="3373725813" sldId="266"/>
        </pc:sldMkLst>
        <pc:spChg chg="mod">
          <ac:chgData name="Larsen, Alexandra" userId="S::larsen.alexandra@epa.gov::2dd65b3f-364b-4db7-a432-ebe2cbe4e461" providerId="AD" clId="Web-{FA5C4762-A71F-41E0-94CA-B15BF4EC18CB}" dt="2021-07-08T20:26:52.092" v="111" actId="20577"/>
          <ac:spMkLst>
            <pc:docMk/>
            <pc:sldMk cId="3373725813" sldId="266"/>
            <ac:spMk id="4" creationId="{67AC4C1F-9E08-4E2D-949B-8766F56AE5E0}"/>
          </ac:spMkLst>
        </pc:spChg>
        <pc:spChg chg="mod">
          <ac:chgData name="Larsen, Alexandra" userId="S::larsen.alexandra@epa.gov::2dd65b3f-364b-4db7-a432-ebe2cbe4e461" providerId="AD" clId="Web-{FA5C4762-A71F-41E0-94CA-B15BF4EC18CB}" dt="2021-07-08T20:34:33.518" v="205" actId="20577"/>
          <ac:spMkLst>
            <pc:docMk/>
            <pc:sldMk cId="3373725813" sldId="266"/>
            <ac:spMk id="5" creationId="{693651F4-2F35-4689-B3B2-F0AABC484C04}"/>
          </ac:spMkLst>
        </pc:spChg>
      </pc:sldChg>
      <pc:sldChg chg="modSp">
        <pc:chgData name="Larsen, Alexandra" userId="S::larsen.alexandra@epa.gov::2dd65b3f-364b-4db7-a432-ebe2cbe4e461" providerId="AD" clId="Web-{FA5C4762-A71F-41E0-94CA-B15BF4EC18CB}" dt="2021-07-08T20:49:07.947" v="358" actId="20577"/>
        <pc:sldMkLst>
          <pc:docMk/>
          <pc:sldMk cId="2346476725" sldId="267"/>
        </pc:sldMkLst>
        <pc:spChg chg="mod">
          <ac:chgData name="Larsen, Alexandra" userId="S::larsen.alexandra@epa.gov::2dd65b3f-364b-4db7-a432-ebe2cbe4e461" providerId="AD" clId="Web-{FA5C4762-A71F-41E0-94CA-B15BF4EC18CB}" dt="2021-07-08T20:49:07.947" v="358" actId="20577"/>
          <ac:spMkLst>
            <pc:docMk/>
            <pc:sldMk cId="2346476725" sldId="267"/>
            <ac:spMk id="2" creationId="{6912D6CB-9AC0-448D-937B-88605F3F34B0}"/>
          </ac:spMkLst>
        </pc:spChg>
      </pc:sldChg>
      <pc:sldChg chg="modSp">
        <pc:chgData name="Larsen, Alexandra" userId="S::larsen.alexandra@epa.gov::2dd65b3f-364b-4db7-a432-ebe2cbe4e461" providerId="AD" clId="Web-{FA5C4762-A71F-41E0-94CA-B15BF4EC18CB}" dt="2021-07-08T20:30:19.375" v="160" actId="1076"/>
        <pc:sldMkLst>
          <pc:docMk/>
          <pc:sldMk cId="2349916626" sldId="275"/>
        </pc:sldMkLst>
        <pc:spChg chg="mod">
          <ac:chgData name="Larsen, Alexandra" userId="S::larsen.alexandra@epa.gov::2dd65b3f-364b-4db7-a432-ebe2cbe4e461" providerId="AD" clId="Web-{FA5C4762-A71F-41E0-94CA-B15BF4EC18CB}" dt="2021-07-08T20:27:46.171" v="130" actId="20577"/>
          <ac:spMkLst>
            <pc:docMk/>
            <pc:sldMk cId="2349916626" sldId="275"/>
            <ac:spMk id="2" creationId="{0413B6DA-8F7D-EB4D-9A1E-13D46D6C12C1}"/>
          </ac:spMkLst>
        </pc:spChg>
        <pc:spChg chg="mod">
          <ac:chgData name="Larsen, Alexandra" userId="S::larsen.alexandra@epa.gov::2dd65b3f-364b-4db7-a432-ebe2cbe4e461" providerId="AD" clId="Web-{FA5C4762-A71F-41E0-94CA-B15BF4EC18CB}" dt="2021-07-08T20:28:39.687" v="159" actId="20577"/>
          <ac:spMkLst>
            <pc:docMk/>
            <pc:sldMk cId="2349916626" sldId="275"/>
            <ac:spMk id="3" creationId="{1D542266-BDCF-B247-A338-6DF5F958D0B4}"/>
          </ac:spMkLst>
        </pc:spChg>
        <pc:spChg chg="mod">
          <ac:chgData name="Larsen, Alexandra" userId="S::larsen.alexandra@epa.gov::2dd65b3f-364b-4db7-a432-ebe2cbe4e461" providerId="AD" clId="Web-{FA5C4762-A71F-41E0-94CA-B15BF4EC18CB}" dt="2021-07-08T20:30:19.375" v="160" actId="1076"/>
          <ac:spMkLst>
            <pc:docMk/>
            <pc:sldMk cId="2349916626" sldId="275"/>
            <ac:spMk id="6" creationId="{37877B20-C98B-F742-8FEB-71CE8DBDBE3C}"/>
          </ac:spMkLst>
        </pc:spChg>
      </pc:sldChg>
      <pc:sldChg chg="modSp">
        <pc:chgData name="Larsen, Alexandra" userId="S::larsen.alexandra@epa.gov::2dd65b3f-364b-4db7-a432-ebe2cbe4e461" providerId="AD" clId="Web-{FA5C4762-A71F-41E0-94CA-B15BF4EC18CB}" dt="2021-07-08T20:34:52.096" v="206" actId="20577"/>
        <pc:sldMkLst>
          <pc:docMk/>
          <pc:sldMk cId="2559036818" sldId="282"/>
        </pc:sldMkLst>
        <pc:spChg chg="mod">
          <ac:chgData name="Larsen, Alexandra" userId="S::larsen.alexandra@epa.gov::2dd65b3f-364b-4db7-a432-ebe2cbe4e461" providerId="AD" clId="Web-{FA5C4762-A71F-41E0-94CA-B15BF4EC18CB}" dt="2021-07-08T20:27:22.749" v="114" actId="20577"/>
          <ac:spMkLst>
            <pc:docMk/>
            <pc:sldMk cId="2559036818" sldId="282"/>
            <ac:spMk id="2" creationId="{9714698E-BF70-46EC-B9CF-854C497F172A}"/>
          </ac:spMkLst>
        </pc:spChg>
        <pc:spChg chg="mod">
          <ac:chgData name="Larsen, Alexandra" userId="S::larsen.alexandra@epa.gov::2dd65b3f-364b-4db7-a432-ebe2cbe4e461" providerId="AD" clId="Web-{FA5C4762-A71F-41E0-94CA-B15BF4EC18CB}" dt="2021-07-08T20:34:52.096" v="206" actId="20577"/>
          <ac:spMkLst>
            <pc:docMk/>
            <pc:sldMk cId="2559036818" sldId="282"/>
            <ac:spMk id="3" creationId="{E787E9F1-88AA-49EE-A87C-41EEFE2D890B}"/>
          </ac:spMkLst>
        </pc:spChg>
      </pc:sldChg>
      <pc:sldChg chg="modSp">
        <pc:chgData name="Larsen, Alexandra" userId="S::larsen.alexandra@epa.gov::2dd65b3f-364b-4db7-a432-ebe2cbe4e461" providerId="AD" clId="Web-{FA5C4762-A71F-41E0-94CA-B15BF4EC18CB}" dt="2021-07-08T20:36:03.019" v="210"/>
        <pc:sldMkLst>
          <pc:docMk/>
          <pc:sldMk cId="3678782219" sldId="294"/>
        </pc:sldMkLst>
        <pc:spChg chg="mod">
          <ac:chgData name="Larsen, Alexandra" userId="S::larsen.alexandra@epa.gov::2dd65b3f-364b-4db7-a432-ebe2cbe4e461" providerId="AD" clId="Web-{FA5C4762-A71F-41E0-94CA-B15BF4EC18CB}" dt="2021-07-08T20:36:03.019" v="210"/>
          <ac:spMkLst>
            <pc:docMk/>
            <pc:sldMk cId="3678782219" sldId="294"/>
            <ac:spMk id="4" creationId="{7BA9667F-84CD-47EE-AD3E-F6781BEF3D35}"/>
          </ac:spMkLst>
        </pc:spChg>
      </pc:sldChg>
      <pc:sldChg chg="modSp">
        <pc:chgData name="Larsen, Alexandra" userId="S::larsen.alexandra@epa.gov::2dd65b3f-364b-4db7-a432-ebe2cbe4e461" providerId="AD" clId="Web-{FA5C4762-A71F-41E0-94CA-B15BF4EC18CB}" dt="2021-07-08T20:37:57.316" v="217" actId="1076"/>
        <pc:sldMkLst>
          <pc:docMk/>
          <pc:sldMk cId="736838014" sldId="327"/>
        </pc:sldMkLst>
        <pc:spChg chg="mod">
          <ac:chgData name="Larsen, Alexandra" userId="S::larsen.alexandra@epa.gov::2dd65b3f-364b-4db7-a432-ebe2cbe4e461" providerId="AD" clId="Web-{FA5C4762-A71F-41E0-94CA-B15BF4EC18CB}" dt="2021-07-08T20:37:57.316" v="217" actId="1076"/>
          <ac:spMkLst>
            <pc:docMk/>
            <pc:sldMk cId="736838014" sldId="327"/>
            <ac:spMk id="4" creationId="{97D96061-5B40-470A-BBC4-C155CADC186A}"/>
          </ac:spMkLst>
        </pc:spChg>
      </pc:sldChg>
      <pc:sldChg chg="modSp">
        <pc:chgData name="Larsen, Alexandra" userId="S::larsen.alexandra@epa.gov::2dd65b3f-364b-4db7-a432-ebe2cbe4e461" providerId="AD" clId="Web-{FA5C4762-A71F-41E0-94CA-B15BF4EC18CB}" dt="2021-07-08T20:46:17.023" v="311" actId="20577"/>
        <pc:sldMkLst>
          <pc:docMk/>
          <pc:sldMk cId="1121332191" sldId="338"/>
        </pc:sldMkLst>
        <pc:spChg chg="mod">
          <ac:chgData name="Larsen, Alexandra" userId="S::larsen.alexandra@epa.gov::2dd65b3f-364b-4db7-a432-ebe2cbe4e461" providerId="AD" clId="Web-{FA5C4762-A71F-41E0-94CA-B15BF4EC18CB}" dt="2021-07-08T20:43:55.679" v="298" actId="20577"/>
          <ac:spMkLst>
            <pc:docMk/>
            <pc:sldMk cId="1121332191" sldId="338"/>
            <ac:spMk id="2" creationId="{C6F1A5EB-E35B-2847-B626-41162FB561B3}"/>
          </ac:spMkLst>
        </pc:spChg>
        <pc:spChg chg="mod">
          <ac:chgData name="Larsen, Alexandra" userId="S::larsen.alexandra@epa.gov::2dd65b3f-364b-4db7-a432-ebe2cbe4e461" providerId="AD" clId="Web-{FA5C4762-A71F-41E0-94CA-B15BF4EC18CB}" dt="2021-07-08T20:46:17.023" v="311" actId="20577"/>
          <ac:spMkLst>
            <pc:docMk/>
            <pc:sldMk cId="1121332191" sldId="338"/>
            <ac:spMk id="3" creationId="{FA55600C-5837-0140-B733-13E2933AC233}"/>
          </ac:spMkLst>
        </pc:spChg>
      </pc:sldChg>
      <pc:sldChg chg="modSp">
        <pc:chgData name="Larsen, Alexandra" userId="S::larsen.alexandra@epa.gov::2dd65b3f-364b-4db7-a432-ebe2cbe4e461" providerId="AD" clId="Web-{FA5C4762-A71F-41E0-94CA-B15BF4EC18CB}" dt="2021-07-08T20:46:41.586" v="314" actId="20577"/>
        <pc:sldMkLst>
          <pc:docMk/>
          <pc:sldMk cId="3431927392" sldId="339"/>
        </pc:sldMkLst>
        <pc:spChg chg="mod">
          <ac:chgData name="Larsen, Alexandra" userId="S::larsen.alexandra@epa.gov::2dd65b3f-364b-4db7-a432-ebe2cbe4e461" providerId="AD" clId="Web-{FA5C4762-A71F-41E0-94CA-B15BF4EC18CB}" dt="2021-07-08T20:46:41.586" v="314" actId="20577"/>
          <ac:spMkLst>
            <pc:docMk/>
            <pc:sldMk cId="3431927392" sldId="339"/>
            <ac:spMk id="2" creationId="{8B4FD9CD-F723-AA42-9908-3C869417ED92}"/>
          </ac:spMkLst>
        </pc:spChg>
        <pc:spChg chg="mod">
          <ac:chgData name="Larsen, Alexandra" userId="S::larsen.alexandra@epa.gov::2dd65b3f-364b-4db7-a432-ebe2cbe4e461" providerId="AD" clId="Web-{FA5C4762-A71F-41E0-94CA-B15BF4EC18CB}" dt="2021-07-08T20:46:35.696" v="312" actId="20577"/>
          <ac:spMkLst>
            <pc:docMk/>
            <pc:sldMk cId="3431927392" sldId="339"/>
            <ac:spMk id="3" creationId="{54D09594-72C6-5D42-A755-094B7D146E4E}"/>
          </ac:spMkLst>
        </pc:spChg>
      </pc:sldChg>
      <pc:sldChg chg="modSp">
        <pc:chgData name="Larsen, Alexandra" userId="S::larsen.alexandra@epa.gov::2dd65b3f-364b-4db7-a432-ebe2cbe4e461" providerId="AD" clId="Web-{FA5C4762-A71F-41E0-94CA-B15BF4EC18CB}" dt="2021-07-08T20:48:02.899" v="321" actId="20577"/>
        <pc:sldMkLst>
          <pc:docMk/>
          <pc:sldMk cId="253079501" sldId="341"/>
        </pc:sldMkLst>
        <pc:spChg chg="mod">
          <ac:chgData name="Larsen, Alexandra" userId="S::larsen.alexandra@epa.gov::2dd65b3f-364b-4db7-a432-ebe2cbe4e461" providerId="AD" clId="Web-{FA5C4762-A71F-41E0-94CA-B15BF4EC18CB}" dt="2021-07-08T20:48:02.899" v="321" actId="20577"/>
          <ac:spMkLst>
            <pc:docMk/>
            <pc:sldMk cId="253079501" sldId="341"/>
            <ac:spMk id="2" creationId="{CC6B8E8F-40C7-3849-A97F-F0FE4F251616}"/>
          </ac:spMkLst>
        </pc:spChg>
      </pc:sldChg>
      <pc:sldChg chg="modSp">
        <pc:chgData name="Larsen, Alexandra" userId="S::larsen.alexandra@epa.gov::2dd65b3f-364b-4db7-a432-ebe2cbe4e461" providerId="AD" clId="Web-{FA5C4762-A71F-41E0-94CA-B15BF4EC18CB}" dt="2021-07-08T20:30:43.079" v="163" actId="1076"/>
        <pc:sldMkLst>
          <pc:docMk/>
          <pc:sldMk cId="2546577237" sldId="342"/>
        </pc:sldMkLst>
        <pc:spChg chg="mod">
          <ac:chgData name="Larsen, Alexandra" userId="S::larsen.alexandra@epa.gov::2dd65b3f-364b-4db7-a432-ebe2cbe4e461" providerId="AD" clId="Web-{FA5C4762-A71F-41E0-94CA-B15BF4EC18CB}" dt="2021-07-08T20:30:38.829" v="162" actId="20577"/>
          <ac:spMkLst>
            <pc:docMk/>
            <pc:sldMk cId="2546577237" sldId="342"/>
            <ac:spMk id="2" creationId="{C019E841-4767-4847-9C1C-844D48716842}"/>
          </ac:spMkLst>
        </pc:spChg>
        <pc:spChg chg="mod">
          <ac:chgData name="Larsen, Alexandra" userId="S::larsen.alexandra@epa.gov::2dd65b3f-364b-4db7-a432-ebe2cbe4e461" providerId="AD" clId="Web-{FA5C4762-A71F-41E0-94CA-B15BF4EC18CB}" dt="2021-07-08T20:30:43.079" v="163" actId="1076"/>
          <ac:spMkLst>
            <pc:docMk/>
            <pc:sldMk cId="2546577237" sldId="342"/>
            <ac:spMk id="5" creationId="{593BAE4C-4208-294B-8E8C-BBA81B684F81}"/>
          </ac:spMkLst>
        </pc:spChg>
      </pc:sldChg>
      <pc:sldChg chg="modSp">
        <pc:chgData name="Larsen, Alexandra" userId="S::larsen.alexandra@epa.gov::2dd65b3f-364b-4db7-a432-ebe2cbe4e461" providerId="AD" clId="Web-{FA5C4762-A71F-41E0-94CA-B15BF4EC18CB}" dt="2021-07-08T20:47:47.743" v="319" actId="20577"/>
        <pc:sldMkLst>
          <pc:docMk/>
          <pc:sldMk cId="263452296" sldId="348"/>
        </pc:sldMkLst>
        <pc:spChg chg="mod">
          <ac:chgData name="Larsen, Alexandra" userId="S::larsen.alexandra@epa.gov::2dd65b3f-364b-4db7-a432-ebe2cbe4e461" providerId="AD" clId="Web-{FA5C4762-A71F-41E0-94CA-B15BF4EC18CB}" dt="2021-07-08T20:47:47.743" v="319" actId="20577"/>
          <ac:spMkLst>
            <pc:docMk/>
            <pc:sldMk cId="263452296" sldId="348"/>
            <ac:spMk id="2" creationId="{0426CDF7-F472-3F46-8C6D-813BC26C6E49}"/>
          </ac:spMkLst>
        </pc:spChg>
      </pc:sldChg>
      <pc:sldChg chg="modSp">
        <pc:chgData name="Larsen, Alexandra" userId="S::larsen.alexandra@epa.gov::2dd65b3f-364b-4db7-a432-ebe2cbe4e461" providerId="AD" clId="Web-{FA5C4762-A71F-41E0-94CA-B15BF4EC18CB}" dt="2021-07-08T20:31:32.860" v="164" actId="20577"/>
        <pc:sldMkLst>
          <pc:docMk/>
          <pc:sldMk cId="2163943499" sldId="375"/>
        </pc:sldMkLst>
        <pc:spChg chg="mod">
          <ac:chgData name="Larsen, Alexandra" userId="S::larsen.alexandra@epa.gov::2dd65b3f-364b-4db7-a432-ebe2cbe4e461" providerId="AD" clId="Web-{FA5C4762-A71F-41E0-94CA-B15BF4EC18CB}" dt="2021-07-08T20:26:29.608" v="108" actId="20577"/>
          <ac:spMkLst>
            <pc:docMk/>
            <pc:sldMk cId="2163943499" sldId="375"/>
            <ac:spMk id="2" creationId="{ED9BBA51-60F6-FB42-AA6E-E2BDE7152093}"/>
          </ac:spMkLst>
        </pc:spChg>
        <pc:spChg chg="mod">
          <ac:chgData name="Larsen, Alexandra" userId="S::larsen.alexandra@epa.gov::2dd65b3f-364b-4db7-a432-ebe2cbe4e461" providerId="AD" clId="Web-{FA5C4762-A71F-41E0-94CA-B15BF4EC18CB}" dt="2021-07-08T20:31:32.860" v="164" actId="20577"/>
          <ac:spMkLst>
            <pc:docMk/>
            <pc:sldMk cId="2163943499" sldId="375"/>
            <ac:spMk id="3" creationId="{0C703162-391D-BA4F-A9C9-3443542BEE4E}"/>
          </ac:spMkLst>
        </pc:spChg>
      </pc:sldChg>
      <pc:sldChg chg="modSp">
        <pc:chgData name="Larsen, Alexandra" userId="S::larsen.alexandra@epa.gov::2dd65b3f-364b-4db7-a432-ebe2cbe4e461" providerId="AD" clId="Web-{FA5C4762-A71F-41E0-94CA-B15BF4EC18CB}" dt="2021-07-08T20:25:39.451" v="100" actId="20577"/>
        <pc:sldMkLst>
          <pc:docMk/>
          <pc:sldMk cId="3393616872" sldId="410"/>
        </pc:sldMkLst>
        <pc:spChg chg="mod">
          <ac:chgData name="Larsen, Alexandra" userId="S::larsen.alexandra@epa.gov::2dd65b3f-364b-4db7-a432-ebe2cbe4e461" providerId="AD" clId="Web-{FA5C4762-A71F-41E0-94CA-B15BF4EC18CB}" dt="2021-07-08T20:24:29.373" v="86" actId="20577"/>
          <ac:spMkLst>
            <pc:docMk/>
            <pc:sldMk cId="3393616872" sldId="410"/>
            <ac:spMk id="2" creationId="{DD4CF04D-247A-C64F-829E-033C3C68DD2A}"/>
          </ac:spMkLst>
        </pc:spChg>
        <pc:spChg chg="mod">
          <ac:chgData name="Larsen, Alexandra" userId="S::larsen.alexandra@epa.gov::2dd65b3f-364b-4db7-a432-ebe2cbe4e461" providerId="AD" clId="Web-{FA5C4762-A71F-41E0-94CA-B15BF4EC18CB}" dt="2021-07-08T20:25:39.451" v="100" actId="20577"/>
          <ac:spMkLst>
            <pc:docMk/>
            <pc:sldMk cId="3393616872" sldId="410"/>
            <ac:spMk id="3" creationId="{568B6E90-35DA-0249-9457-4B9A70F78ECC}"/>
          </ac:spMkLst>
        </pc:spChg>
      </pc:sldChg>
      <pc:sldChg chg="modSp">
        <pc:chgData name="Larsen, Alexandra" userId="S::larsen.alexandra@epa.gov::2dd65b3f-364b-4db7-a432-ebe2cbe4e461" providerId="AD" clId="Web-{FA5C4762-A71F-41E0-94CA-B15BF4EC18CB}" dt="2021-07-08T20:33:07.627" v="202" actId="1076"/>
        <pc:sldMkLst>
          <pc:docMk/>
          <pc:sldMk cId="1530628311" sldId="411"/>
        </pc:sldMkLst>
        <pc:spChg chg="mod">
          <ac:chgData name="Larsen, Alexandra" userId="S::larsen.alexandra@epa.gov::2dd65b3f-364b-4db7-a432-ebe2cbe4e461" providerId="AD" clId="Web-{FA5C4762-A71F-41E0-94CA-B15BF4EC18CB}" dt="2021-07-08T20:26:00.951" v="101" actId="20577"/>
          <ac:spMkLst>
            <pc:docMk/>
            <pc:sldMk cId="1530628311" sldId="411"/>
            <ac:spMk id="2" creationId="{87797B9F-6585-874C-AC65-BE69C5BEBD8D}"/>
          </ac:spMkLst>
        </pc:spChg>
        <pc:spChg chg="mod">
          <ac:chgData name="Larsen, Alexandra" userId="S::larsen.alexandra@epa.gov::2dd65b3f-364b-4db7-a432-ebe2cbe4e461" providerId="AD" clId="Web-{FA5C4762-A71F-41E0-94CA-B15BF4EC18CB}" dt="2021-07-08T20:33:07.627" v="202" actId="1076"/>
          <ac:spMkLst>
            <pc:docMk/>
            <pc:sldMk cId="1530628311" sldId="411"/>
            <ac:spMk id="3" creationId="{F922E5ED-ABBB-B74C-8F89-A61D631634F8}"/>
          </ac:spMkLst>
        </pc:spChg>
      </pc:sldChg>
      <pc:sldChg chg="addSp delSp modSp">
        <pc:chgData name="Larsen, Alexandra" userId="S::larsen.alexandra@epa.gov::2dd65b3f-364b-4db7-a432-ebe2cbe4e461" providerId="AD" clId="Web-{FA5C4762-A71F-41E0-94CA-B15BF4EC18CB}" dt="2021-07-08T20:43:52.132" v="297" actId="20577"/>
        <pc:sldMkLst>
          <pc:docMk/>
          <pc:sldMk cId="1081741455" sldId="412"/>
        </pc:sldMkLst>
        <pc:spChg chg="add del mod">
          <ac:chgData name="Larsen, Alexandra" userId="S::larsen.alexandra@epa.gov::2dd65b3f-364b-4db7-a432-ebe2cbe4e461" providerId="AD" clId="Web-{FA5C4762-A71F-41E0-94CA-B15BF4EC18CB}" dt="2021-07-08T20:40:04.974" v="252" actId="20577"/>
          <ac:spMkLst>
            <pc:docMk/>
            <pc:sldMk cId="1081741455" sldId="412"/>
            <ac:spMk id="2" creationId="{769E5253-65FC-584F-9D7F-E217A4C081CC}"/>
          </ac:spMkLst>
        </pc:spChg>
        <pc:spChg chg="mod">
          <ac:chgData name="Larsen, Alexandra" userId="S::larsen.alexandra@epa.gov::2dd65b3f-364b-4db7-a432-ebe2cbe4e461" providerId="AD" clId="Web-{FA5C4762-A71F-41E0-94CA-B15BF4EC18CB}" dt="2021-07-08T20:43:52.132" v="297" actId="20577"/>
          <ac:spMkLst>
            <pc:docMk/>
            <pc:sldMk cId="1081741455" sldId="412"/>
            <ac:spMk id="3" creationId="{602308F1-B6ED-DB4E-A149-63C4234D44B1}"/>
          </ac:spMkLst>
        </pc:spChg>
        <pc:spChg chg="add del mod">
          <ac:chgData name="Larsen, Alexandra" userId="S::larsen.alexandra@epa.gov::2dd65b3f-364b-4db7-a432-ebe2cbe4e461" providerId="AD" clId="Web-{FA5C4762-A71F-41E0-94CA-B15BF4EC18CB}" dt="2021-07-08T20:39:48.145" v="229"/>
          <ac:spMkLst>
            <pc:docMk/>
            <pc:sldMk cId="1081741455" sldId="412"/>
            <ac:spMk id="8" creationId="{AD15773B-CCBE-4E7F-8B3E-93E23EAF80F9}"/>
          </ac:spMkLst>
        </pc:spChg>
        <pc:picChg chg="add del mod">
          <ac:chgData name="Larsen, Alexandra" userId="S::larsen.alexandra@epa.gov::2dd65b3f-364b-4db7-a432-ebe2cbe4e461" providerId="AD" clId="Web-{FA5C4762-A71F-41E0-94CA-B15BF4EC18CB}" dt="2021-07-08T20:38:55.098" v="221"/>
          <ac:picMkLst>
            <pc:docMk/>
            <pc:sldMk cId="1081741455" sldId="412"/>
            <ac:picMk id="4" creationId="{724C6695-6145-45D5-85E9-691667E03A2C}"/>
          </ac:picMkLst>
        </pc:picChg>
        <pc:picChg chg="add del mod">
          <ac:chgData name="Larsen, Alexandra" userId="S::larsen.alexandra@epa.gov::2dd65b3f-364b-4db7-a432-ebe2cbe4e461" providerId="AD" clId="Web-{FA5C4762-A71F-41E0-94CA-B15BF4EC18CB}" dt="2021-07-08T20:39:08.098" v="223"/>
          <ac:picMkLst>
            <pc:docMk/>
            <pc:sldMk cId="1081741455" sldId="412"/>
            <ac:picMk id="5" creationId="{5DBA4934-7073-439C-8451-F94C48985B27}"/>
          </ac:picMkLst>
        </pc:picChg>
        <pc:picChg chg="add del mod">
          <ac:chgData name="Larsen, Alexandra" userId="S::larsen.alexandra@epa.gov::2dd65b3f-364b-4db7-a432-ebe2cbe4e461" providerId="AD" clId="Web-{FA5C4762-A71F-41E0-94CA-B15BF4EC18CB}" dt="2021-07-08T20:39:33.520" v="225"/>
          <ac:picMkLst>
            <pc:docMk/>
            <pc:sldMk cId="1081741455" sldId="412"/>
            <ac:picMk id="6" creationId="{1BCA466C-0C29-4792-B0D0-6EF7EFEFBE05}"/>
          </ac:picMkLst>
        </pc:picChg>
        <pc:picChg chg="add del mod">
          <ac:chgData name="Larsen, Alexandra" userId="S::larsen.alexandra@epa.gov::2dd65b3f-364b-4db7-a432-ebe2cbe4e461" providerId="AD" clId="Web-{FA5C4762-A71F-41E0-94CA-B15BF4EC18CB}" dt="2021-07-08T20:39:46.833" v="228"/>
          <ac:picMkLst>
            <pc:docMk/>
            <pc:sldMk cId="1081741455" sldId="412"/>
            <ac:picMk id="9" creationId="{F0F480F8-F0E3-4FC5-B5A0-C89BC71760C2}"/>
          </ac:picMkLst>
        </pc:picChg>
      </pc:sldChg>
      <pc:sldChg chg="del">
        <pc:chgData name="Larsen, Alexandra" userId="S::larsen.alexandra@epa.gov::2dd65b3f-364b-4db7-a432-ebe2cbe4e461" providerId="AD" clId="Web-{FA5C4762-A71F-41E0-94CA-B15BF4EC18CB}" dt="2021-07-08T20:46:53.602" v="315"/>
        <pc:sldMkLst>
          <pc:docMk/>
          <pc:sldMk cId="1342781953" sldId="413"/>
        </pc:sldMkLst>
      </pc:sldChg>
      <pc:sldChg chg="modSp">
        <pc:chgData name="Larsen, Alexandra" userId="S::larsen.alexandra@epa.gov::2dd65b3f-364b-4db7-a432-ebe2cbe4e461" providerId="AD" clId="Web-{FA5C4762-A71F-41E0-94CA-B15BF4EC18CB}" dt="2021-07-08T20:47:47.837" v="320" actId="20577"/>
        <pc:sldMkLst>
          <pc:docMk/>
          <pc:sldMk cId="3124214941" sldId="414"/>
        </pc:sldMkLst>
        <pc:spChg chg="mod">
          <ac:chgData name="Larsen, Alexandra" userId="S::larsen.alexandra@epa.gov::2dd65b3f-364b-4db7-a432-ebe2cbe4e461" providerId="AD" clId="Web-{FA5C4762-A71F-41E0-94CA-B15BF4EC18CB}" dt="2021-07-08T20:47:47.837" v="320" actId="20577"/>
          <ac:spMkLst>
            <pc:docMk/>
            <pc:sldMk cId="3124214941" sldId="414"/>
            <ac:spMk id="2" creationId="{B3742695-FCB6-0B47-BE3A-7C71C6178260}"/>
          </ac:spMkLst>
        </pc:spChg>
        <pc:spChg chg="mod">
          <ac:chgData name="Larsen, Alexandra" userId="S::larsen.alexandra@epa.gov::2dd65b3f-364b-4db7-a432-ebe2cbe4e461" providerId="AD" clId="Web-{FA5C4762-A71F-41E0-94CA-B15BF4EC18CB}" dt="2021-07-08T20:47:12.836" v="317" actId="20577"/>
          <ac:spMkLst>
            <pc:docMk/>
            <pc:sldMk cId="3124214941" sldId="414"/>
            <ac:spMk id="3" creationId="{0F0DC6D3-C71A-B647-8A69-3F104452FB7B}"/>
          </ac:spMkLst>
        </pc:spChg>
      </pc:sldChg>
      <pc:sldChg chg="modSp">
        <pc:chgData name="Larsen, Alexandra" userId="S::larsen.alexandra@epa.gov::2dd65b3f-364b-4db7-a432-ebe2cbe4e461" providerId="AD" clId="Web-{FA5C4762-A71F-41E0-94CA-B15BF4EC18CB}" dt="2021-07-08T20:49:00.665" v="356" actId="20577"/>
        <pc:sldMkLst>
          <pc:docMk/>
          <pc:sldMk cId="3811506781" sldId="415"/>
        </pc:sldMkLst>
        <pc:spChg chg="mod">
          <ac:chgData name="Larsen, Alexandra" userId="S::larsen.alexandra@epa.gov::2dd65b3f-364b-4db7-a432-ebe2cbe4e461" providerId="AD" clId="Web-{FA5C4762-A71F-41E0-94CA-B15BF4EC18CB}" dt="2021-07-08T20:48:26.431" v="325" actId="20577"/>
          <ac:spMkLst>
            <pc:docMk/>
            <pc:sldMk cId="3811506781" sldId="415"/>
            <ac:spMk id="2" creationId="{CE7D45E2-CEF9-AE4E-B604-755048277F9C}"/>
          </ac:spMkLst>
        </pc:spChg>
        <pc:spChg chg="mod">
          <ac:chgData name="Larsen, Alexandra" userId="S::larsen.alexandra@epa.gov::2dd65b3f-364b-4db7-a432-ebe2cbe4e461" providerId="AD" clId="Web-{FA5C4762-A71F-41E0-94CA-B15BF4EC18CB}" dt="2021-07-08T20:49:00.665" v="356" actId="20577"/>
          <ac:spMkLst>
            <pc:docMk/>
            <pc:sldMk cId="3811506781" sldId="415"/>
            <ac:spMk id="3" creationId="{484E9789-F590-1146-9CED-73C6151DFCBE}"/>
          </ac:spMkLst>
        </pc:spChg>
      </pc:sldChg>
      <pc:sldChg chg="modSp">
        <pc:chgData name="Larsen, Alexandra" userId="S::larsen.alexandra@epa.gov::2dd65b3f-364b-4db7-a432-ebe2cbe4e461" providerId="AD" clId="Web-{FA5C4762-A71F-41E0-94CA-B15BF4EC18CB}" dt="2021-07-08T20:18:40.526" v="26" actId="20577"/>
        <pc:sldMkLst>
          <pc:docMk/>
          <pc:sldMk cId="337482703" sldId="416"/>
        </pc:sldMkLst>
        <pc:spChg chg="mod">
          <ac:chgData name="Larsen, Alexandra" userId="S::larsen.alexandra@epa.gov::2dd65b3f-364b-4db7-a432-ebe2cbe4e461" providerId="AD" clId="Web-{FA5C4762-A71F-41E0-94CA-B15BF4EC18CB}" dt="2021-07-08T20:15:29.321" v="2" actId="1076"/>
          <ac:spMkLst>
            <pc:docMk/>
            <pc:sldMk cId="337482703" sldId="416"/>
            <ac:spMk id="2" creationId="{EF2B3F38-A485-4CAD-93AB-285C602C8536}"/>
          </ac:spMkLst>
        </pc:spChg>
        <pc:spChg chg="mod">
          <ac:chgData name="Larsen, Alexandra" userId="S::larsen.alexandra@epa.gov::2dd65b3f-364b-4db7-a432-ebe2cbe4e461" providerId="AD" clId="Web-{FA5C4762-A71F-41E0-94CA-B15BF4EC18CB}" dt="2021-07-08T20:18:40.526" v="26" actId="20577"/>
          <ac:spMkLst>
            <pc:docMk/>
            <pc:sldMk cId="337482703" sldId="416"/>
            <ac:spMk id="3" creationId="{44ACA43D-15D4-4EE2-88E1-DAB3795C712D}"/>
          </ac:spMkLst>
        </pc:spChg>
        <pc:spChg chg="mod">
          <ac:chgData name="Larsen, Alexandra" userId="S::larsen.alexandra@epa.gov::2dd65b3f-364b-4db7-a432-ebe2cbe4e461" providerId="AD" clId="Web-{FA5C4762-A71F-41E0-94CA-B15BF4EC18CB}" dt="2021-07-08T20:17:34.635" v="23" actId="1076"/>
          <ac:spMkLst>
            <pc:docMk/>
            <pc:sldMk cId="337482703" sldId="416"/>
            <ac:spMk id="4" creationId="{2FE51566-0234-4D5F-B866-CAA8930E6E76}"/>
          </ac:spMkLst>
        </pc:spChg>
      </pc:sldChg>
    </pc:docChg>
  </pc:docChgLst>
  <pc:docChgLst>
    <pc:chgData name="Krajewski, Alison" userId="S::krajewski.alison@epa.gov::9720ff31-e6fa-46b5-a496-4d40b94cefe0" providerId="AD" clId="Web-{81837FC7-2690-4749-B205-FA7C45F2E8B7}"/>
    <pc:docChg chg="delSld modSld sldOrd">
      <pc:chgData name="Krajewski, Alison" userId="S::krajewski.alison@epa.gov::9720ff31-e6fa-46b5-a496-4d40b94cefe0" providerId="AD" clId="Web-{81837FC7-2690-4749-B205-FA7C45F2E8B7}" dt="2021-07-12T14:01:22.472" v="39" actId="1076"/>
      <pc:docMkLst>
        <pc:docMk/>
      </pc:docMkLst>
      <pc:sldChg chg="modSp">
        <pc:chgData name="Krajewski, Alison" userId="S::krajewski.alison@epa.gov::9720ff31-e6fa-46b5-a496-4d40b94cefe0" providerId="AD" clId="Web-{81837FC7-2690-4749-B205-FA7C45F2E8B7}" dt="2021-07-12T14:01:12.144" v="38" actId="20577"/>
        <pc:sldMkLst>
          <pc:docMk/>
          <pc:sldMk cId="821507375" sldId="355"/>
        </pc:sldMkLst>
        <pc:spChg chg="mod">
          <ac:chgData name="Krajewski, Alison" userId="S::krajewski.alison@epa.gov::9720ff31-e6fa-46b5-a496-4d40b94cefe0" providerId="AD" clId="Web-{81837FC7-2690-4749-B205-FA7C45F2E8B7}" dt="2021-07-12T14:01:12.144" v="38" actId="20577"/>
          <ac:spMkLst>
            <pc:docMk/>
            <pc:sldMk cId="821507375" sldId="355"/>
            <ac:spMk id="3" creationId="{6D1D1349-53AA-432E-A573-D44FD8215CD7}"/>
          </ac:spMkLst>
        </pc:spChg>
      </pc:sldChg>
      <pc:sldChg chg="modSp">
        <pc:chgData name="Krajewski, Alison" userId="S::krajewski.alison@epa.gov::9720ff31-e6fa-46b5-a496-4d40b94cefe0" providerId="AD" clId="Web-{81837FC7-2690-4749-B205-FA7C45F2E8B7}" dt="2021-07-12T14:01:22.472" v="39" actId="1076"/>
        <pc:sldMkLst>
          <pc:docMk/>
          <pc:sldMk cId="2446870688" sldId="424"/>
        </pc:sldMkLst>
        <pc:picChg chg="mod">
          <ac:chgData name="Krajewski, Alison" userId="S::krajewski.alison@epa.gov::9720ff31-e6fa-46b5-a496-4d40b94cefe0" providerId="AD" clId="Web-{81837FC7-2690-4749-B205-FA7C45F2E8B7}" dt="2021-07-12T14:01:22.472" v="39" actId="1076"/>
          <ac:picMkLst>
            <pc:docMk/>
            <pc:sldMk cId="2446870688" sldId="424"/>
            <ac:picMk id="4" creationId="{9DFA03DD-1DD8-4BF3-A3BC-D854905711DE}"/>
          </ac:picMkLst>
        </pc:picChg>
      </pc:sldChg>
      <pc:sldChg chg="addSp modSp ord">
        <pc:chgData name="Krajewski, Alison" userId="S::krajewski.alison@epa.gov::9720ff31-e6fa-46b5-a496-4d40b94cefe0" providerId="AD" clId="Web-{81837FC7-2690-4749-B205-FA7C45F2E8B7}" dt="2021-07-12T13:57:58.407" v="15"/>
        <pc:sldMkLst>
          <pc:docMk/>
          <pc:sldMk cId="3904130121" sldId="427"/>
        </pc:sldMkLst>
        <pc:picChg chg="add mod">
          <ac:chgData name="Krajewski, Alison" userId="S::krajewski.alison@epa.gov::9720ff31-e6fa-46b5-a496-4d40b94cefe0" providerId="AD" clId="Web-{81837FC7-2690-4749-B205-FA7C45F2E8B7}" dt="2021-07-12T13:46:08.822" v="13" actId="1076"/>
          <ac:picMkLst>
            <pc:docMk/>
            <pc:sldMk cId="3904130121" sldId="427"/>
            <ac:picMk id="3" creationId="{854BF886-BEC9-4841-8AFF-0852D6364616}"/>
          </ac:picMkLst>
        </pc:picChg>
      </pc:sldChg>
      <pc:sldChg chg="addSp delSp modSp">
        <pc:chgData name="Krajewski, Alison" userId="S::krajewski.alison@epa.gov::9720ff31-e6fa-46b5-a496-4d40b94cefe0" providerId="AD" clId="Web-{81837FC7-2690-4749-B205-FA7C45F2E8B7}" dt="2021-07-12T13:58:55.814" v="28" actId="20577"/>
        <pc:sldMkLst>
          <pc:docMk/>
          <pc:sldMk cId="3103936890" sldId="428"/>
        </pc:sldMkLst>
        <pc:spChg chg="mod">
          <ac:chgData name="Krajewski, Alison" userId="S::krajewski.alison@epa.gov::9720ff31-e6fa-46b5-a496-4d40b94cefe0" providerId="AD" clId="Web-{81837FC7-2690-4749-B205-FA7C45F2E8B7}" dt="2021-07-12T13:58:55.814" v="28" actId="20577"/>
          <ac:spMkLst>
            <pc:docMk/>
            <pc:sldMk cId="3103936890" sldId="428"/>
            <ac:spMk id="4" creationId="{C936C985-E33D-4D4F-89F8-EBB1F594468D}"/>
          </ac:spMkLst>
        </pc:spChg>
        <pc:picChg chg="add del mod">
          <ac:chgData name="Krajewski, Alison" userId="S::krajewski.alison@epa.gov::9720ff31-e6fa-46b5-a496-4d40b94cefe0" providerId="AD" clId="Web-{81837FC7-2690-4749-B205-FA7C45F2E8B7}" dt="2021-07-12T13:58:14.001" v="17"/>
          <ac:picMkLst>
            <pc:docMk/>
            <pc:sldMk cId="3103936890" sldId="428"/>
            <ac:picMk id="3" creationId="{3F9E1BB2-232C-4040-8F0B-3F9DDEED441A}"/>
          </ac:picMkLst>
        </pc:picChg>
        <pc:picChg chg="add mod">
          <ac:chgData name="Krajewski, Alison" userId="S::krajewski.alison@epa.gov::9720ff31-e6fa-46b5-a496-4d40b94cefe0" providerId="AD" clId="Web-{81837FC7-2690-4749-B205-FA7C45F2E8B7}" dt="2021-07-12T13:58:48.174" v="23" actId="1076"/>
          <ac:picMkLst>
            <pc:docMk/>
            <pc:sldMk cId="3103936890" sldId="428"/>
            <ac:picMk id="5" creationId="{081D4601-332C-4582-8EB5-1EDE63484EBD}"/>
          </ac:picMkLst>
        </pc:picChg>
      </pc:sldChg>
      <pc:sldChg chg="del">
        <pc:chgData name="Krajewski, Alison" userId="S::krajewski.alison@epa.gov::9720ff31-e6fa-46b5-a496-4d40b94cefe0" providerId="AD" clId="Web-{81837FC7-2690-4749-B205-FA7C45F2E8B7}" dt="2021-07-12T13:58:59.408" v="29"/>
        <pc:sldMkLst>
          <pc:docMk/>
          <pc:sldMk cId="376111728" sldId="429"/>
        </pc:sldMkLst>
      </pc:sldChg>
    </pc:docChg>
  </pc:docChgLst>
  <pc:docChgLst>
    <pc:chgData name="Krajewski, Alison" userId="S::krajewski.alison@epa.gov::9720ff31-e6fa-46b5-a496-4d40b94cefe0" providerId="AD" clId="Web-{F157564C-97DB-4A09-8EAE-6B5A82156F8A}"/>
    <pc:docChg chg="modSld">
      <pc:chgData name="Krajewski, Alison" userId="S::krajewski.alison@epa.gov::9720ff31-e6fa-46b5-a496-4d40b94cefe0" providerId="AD" clId="Web-{F157564C-97DB-4A09-8EAE-6B5A82156F8A}" dt="2021-07-09T13:28:18.764" v="34" actId="1076"/>
      <pc:docMkLst>
        <pc:docMk/>
      </pc:docMkLst>
      <pc:sldChg chg="modSp">
        <pc:chgData name="Krajewski, Alison" userId="S::krajewski.alison@epa.gov::9720ff31-e6fa-46b5-a496-4d40b94cefe0" providerId="AD" clId="Web-{F157564C-97DB-4A09-8EAE-6B5A82156F8A}" dt="2021-07-09T13:27:24.107" v="27" actId="20577"/>
        <pc:sldMkLst>
          <pc:docMk/>
          <pc:sldMk cId="2446870688" sldId="424"/>
        </pc:sldMkLst>
        <pc:spChg chg="mod">
          <ac:chgData name="Krajewski, Alison" userId="S::krajewski.alison@epa.gov::9720ff31-e6fa-46b5-a496-4d40b94cefe0" providerId="AD" clId="Web-{F157564C-97DB-4A09-8EAE-6B5A82156F8A}" dt="2021-07-09T13:27:24.107" v="27" actId="20577"/>
          <ac:spMkLst>
            <pc:docMk/>
            <pc:sldMk cId="2446870688" sldId="424"/>
            <ac:spMk id="2" creationId="{1B882978-9A05-406D-A9D7-7A527DDFF8B0}"/>
          </ac:spMkLst>
        </pc:spChg>
      </pc:sldChg>
      <pc:sldChg chg="addSp delSp modSp">
        <pc:chgData name="Krajewski, Alison" userId="S::krajewski.alison@epa.gov::9720ff31-e6fa-46b5-a496-4d40b94cefe0" providerId="AD" clId="Web-{F157564C-97DB-4A09-8EAE-6B5A82156F8A}" dt="2021-07-09T13:28:18.764" v="34" actId="1076"/>
        <pc:sldMkLst>
          <pc:docMk/>
          <pc:sldMk cId="2857313915" sldId="426"/>
        </pc:sldMkLst>
        <pc:spChg chg="mod">
          <ac:chgData name="Krajewski, Alison" userId="S::krajewski.alison@epa.gov::9720ff31-e6fa-46b5-a496-4d40b94cefe0" providerId="AD" clId="Web-{F157564C-97DB-4A09-8EAE-6B5A82156F8A}" dt="2021-07-09T13:28:09.108" v="30" actId="20577"/>
          <ac:spMkLst>
            <pc:docMk/>
            <pc:sldMk cId="2857313915" sldId="426"/>
            <ac:spMk id="2" creationId="{3844C819-7A79-4F87-B369-563A6D566FBC}"/>
          </ac:spMkLst>
        </pc:spChg>
        <pc:picChg chg="add mod">
          <ac:chgData name="Krajewski, Alison" userId="S::krajewski.alison@epa.gov::9720ff31-e6fa-46b5-a496-4d40b94cefe0" providerId="AD" clId="Web-{F157564C-97DB-4A09-8EAE-6B5A82156F8A}" dt="2021-07-09T13:27:04.513" v="9" actId="1076"/>
          <ac:picMkLst>
            <pc:docMk/>
            <pc:sldMk cId="2857313915" sldId="426"/>
            <ac:picMk id="3" creationId="{0122A64D-812D-4995-8BF7-7EFD89203799}"/>
          </ac:picMkLst>
        </pc:picChg>
        <pc:picChg chg="add del mod">
          <ac:chgData name="Krajewski, Alison" userId="S::krajewski.alison@epa.gov::9720ff31-e6fa-46b5-a496-4d40b94cefe0" providerId="AD" clId="Web-{F157564C-97DB-4A09-8EAE-6B5A82156F8A}" dt="2021-07-09T13:27:58.264" v="28"/>
          <ac:picMkLst>
            <pc:docMk/>
            <pc:sldMk cId="2857313915" sldId="426"/>
            <ac:picMk id="4" creationId="{2F7852B2-4CA9-4D5B-93FE-8271018669CF}"/>
          </ac:picMkLst>
        </pc:picChg>
        <pc:picChg chg="add mod">
          <ac:chgData name="Krajewski, Alison" userId="S::krajewski.alison@epa.gov::9720ff31-e6fa-46b5-a496-4d40b94cefe0" providerId="AD" clId="Web-{F157564C-97DB-4A09-8EAE-6B5A82156F8A}" dt="2021-07-09T13:28:18.764" v="34" actId="1076"/>
          <ac:picMkLst>
            <pc:docMk/>
            <pc:sldMk cId="2857313915" sldId="426"/>
            <ac:picMk id="5" creationId="{3E224205-13FC-49DC-A5CB-E0F0B546BE88}"/>
          </ac:picMkLst>
        </pc:picChg>
      </pc:sldChg>
    </pc:docChg>
  </pc:docChgLst>
  <pc:docChgLst>
    <pc:chgData name="Larsen, Alexandra" userId="S::larsen.alexandra@epa.gov::2dd65b3f-364b-4db7-a432-ebe2cbe4e461" providerId="AD" clId="Web-{2A7AF73C-81BB-4C8C-9A23-7F16400C82C2}"/>
    <pc:docChg chg="modSld">
      <pc:chgData name="Larsen, Alexandra" userId="S::larsen.alexandra@epa.gov::2dd65b3f-364b-4db7-a432-ebe2cbe4e461" providerId="AD" clId="Web-{2A7AF73C-81BB-4C8C-9A23-7F16400C82C2}" dt="2021-07-12T18:51:21.714" v="49" actId="20577"/>
      <pc:docMkLst>
        <pc:docMk/>
      </pc:docMkLst>
      <pc:sldChg chg="modSp">
        <pc:chgData name="Larsen, Alexandra" userId="S::larsen.alexandra@epa.gov::2dd65b3f-364b-4db7-a432-ebe2cbe4e461" providerId="AD" clId="Web-{2A7AF73C-81BB-4C8C-9A23-7F16400C82C2}" dt="2021-07-12T18:51:21.714" v="49" actId="20577"/>
        <pc:sldMkLst>
          <pc:docMk/>
          <pc:sldMk cId="821507375" sldId="355"/>
        </pc:sldMkLst>
        <pc:spChg chg="mod">
          <ac:chgData name="Larsen, Alexandra" userId="S::larsen.alexandra@epa.gov::2dd65b3f-364b-4db7-a432-ebe2cbe4e461" providerId="AD" clId="Web-{2A7AF73C-81BB-4C8C-9A23-7F16400C82C2}" dt="2021-07-12T18:51:21.714" v="49" actId="20577"/>
          <ac:spMkLst>
            <pc:docMk/>
            <pc:sldMk cId="821507375" sldId="355"/>
            <ac:spMk id="3" creationId="{6D1D1349-53AA-432E-A573-D44FD8215CD7}"/>
          </ac:spMkLst>
        </pc:spChg>
      </pc:sldChg>
      <pc:sldChg chg="modSp">
        <pc:chgData name="Larsen, Alexandra" userId="S::larsen.alexandra@epa.gov::2dd65b3f-364b-4db7-a432-ebe2cbe4e461" providerId="AD" clId="Web-{2A7AF73C-81BB-4C8C-9A23-7F16400C82C2}" dt="2021-07-12T16:02:24.113" v="1" actId="20577"/>
        <pc:sldMkLst>
          <pc:docMk/>
          <pc:sldMk cId="1133952702" sldId="432"/>
        </pc:sldMkLst>
        <pc:spChg chg="mod">
          <ac:chgData name="Larsen, Alexandra" userId="S::larsen.alexandra@epa.gov::2dd65b3f-364b-4db7-a432-ebe2cbe4e461" providerId="AD" clId="Web-{2A7AF73C-81BB-4C8C-9A23-7F16400C82C2}" dt="2021-07-12T16:02:24.113" v="1" actId="20577"/>
          <ac:spMkLst>
            <pc:docMk/>
            <pc:sldMk cId="1133952702" sldId="432"/>
            <ac:spMk id="3" creationId="{E880DBDB-5E9C-4276-9E35-A3B85135BD65}"/>
          </ac:spMkLst>
        </pc:spChg>
      </pc:sldChg>
    </pc:docChg>
  </pc:docChgLst>
  <pc:docChgLst>
    <pc:chgData name="Krajewski, Alison" userId="S::krajewski.alison@epa.gov::9720ff31-e6fa-46b5-a496-4d40b94cefe0" providerId="AD" clId="Web-{B2F75983-57F6-42D4-9164-67B2AB291FC7}"/>
    <pc:docChg chg="addSld modSld">
      <pc:chgData name="Krajewski, Alison" userId="S::krajewski.alison@epa.gov::9720ff31-e6fa-46b5-a496-4d40b94cefe0" providerId="AD" clId="Web-{B2F75983-57F6-42D4-9164-67B2AB291FC7}" dt="2021-07-09T13:24:47.457" v="64" actId="20577"/>
      <pc:docMkLst>
        <pc:docMk/>
      </pc:docMkLst>
      <pc:sldChg chg="addSp modSp new">
        <pc:chgData name="Krajewski, Alison" userId="S::krajewski.alison@epa.gov::9720ff31-e6fa-46b5-a496-4d40b94cefe0" providerId="AD" clId="Web-{B2F75983-57F6-42D4-9164-67B2AB291FC7}" dt="2021-07-09T13:24:36.644" v="52" actId="1076"/>
        <pc:sldMkLst>
          <pc:docMk/>
          <pc:sldMk cId="2446870688" sldId="424"/>
        </pc:sldMkLst>
        <pc:spChg chg="mod">
          <ac:chgData name="Krajewski, Alison" userId="S::krajewski.alison@epa.gov::9720ff31-e6fa-46b5-a496-4d40b94cefe0" providerId="AD" clId="Web-{B2F75983-57F6-42D4-9164-67B2AB291FC7}" dt="2021-07-09T13:24:17.191" v="48" actId="20577"/>
          <ac:spMkLst>
            <pc:docMk/>
            <pc:sldMk cId="2446870688" sldId="424"/>
            <ac:spMk id="2" creationId="{1B882978-9A05-406D-A9D7-7A527DDFF8B0}"/>
          </ac:spMkLst>
        </pc:spChg>
        <pc:picChg chg="add mod">
          <ac:chgData name="Krajewski, Alison" userId="S::krajewski.alison@epa.gov::9720ff31-e6fa-46b5-a496-4d40b94cefe0" providerId="AD" clId="Web-{B2F75983-57F6-42D4-9164-67B2AB291FC7}" dt="2021-07-09T13:24:36.644" v="52" actId="1076"/>
          <ac:picMkLst>
            <pc:docMk/>
            <pc:sldMk cId="2446870688" sldId="424"/>
            <ac:picMk id="3" creationId="{7234BF04-E74A-42DB-AB58-4AFE77E75F5E}"/>
          </ac:picMkLst>
        </pc:picChg>
      </pc:sldChg>
      <pc:sldChg chg="modSp new">
        <pc:chgData name="Krajewski, Alison" userId="S::krajewski.alison@epa.gov::9720ff31-e6fa-46b5-a496-4d40b94cefe0" providerId="AD" clId="Web-{B2F75983-57F6-42D4-9164-67B2AB291FC7}" dt="2021-07-09T13:16:41.431" v="5" actId="20577"/>
        <pc:sldMkLst>
          <pc:docMk/>
          <pc:sldMk cId="4012047017" sldId="425"/>
        </pc:sldMkLst>
        <pc:spChg chg="mod">
          <ac:chgData name="Krajewski, Alison" userId="S::krajewski.alison@epa.gov::9720ff31-e6fa-46b5-a496-4d40b94cefe0" providerId="AD" clId="Web-{B2F75983-57F6-42D4-9164-67B2AB291FC7}" dt="2021-07-09T13:16:41.431" v="5" actId="20577"/>
          <ac:spMkLst>
            <pc:docMk/>
            <pc:sldMk cId="4012047017" sldId="425"/>
            <ac:spMk id="2" creationId="{DBEF7827-823A-43D6-92B1-B873FDA062E3}"/>
          </ac:spMkLst>
        </pc:spChg>
      </pc:sldChg>
      <pc:sldChg chg="modSp new">
        <pc:chgData name="Krajewski, Alison" userId="S::krajewski.alison@epa.gov::9720ff31-e6fa-46b5-a496-4d40b94cefe0" providerId="AD" clId="Web-{B2F75983-57F6-42D4-9164-67B2AB291FC7}" dt="2021-07-09T13:24:47.457" v="64" actId="20577"/>
        <pc:sldMkLst>
          <pc:docMk/>
          <pc:sldMk cId="2857313915" sldId="426"/>
        </pc:sldMkLst>
        <pc:spChg chg="mod">
          <ac:chgData name="Krajewski, Alison" userId="S::krajewski.alison@epa.gov::9720ff31-e6fa-46b5-a496-4d40b94cefe0" providerId="AD" clId="Web-{B2F75983-57F6-42D4-9164-67B2AB291FC7}" dt="2021-07-09T13:24:47.457" v="64" actId="20577"/>
          <ac:spMkLst>
            <pc:docMk/>
            <pc:sldMk cId="2857313915" sldId="426"/>
            <ac:spMk id="2" creationId="{3844C819-7A79-4F87-B369-563A6D566FBC}"/>
          </ac:spMkLst>
        </pc:spChg>
      </pc:sldChg>
    </pc:docChg>
  </pc:docChgLst>
  <pc:docChgLst>
    <pc:chgData name="Larsen, Alexandra" userId="S::larsen.alexandra@epa.gov::2dd65b3f-364b-4db7-a432-ebe2cbe4e461" providerId="AD" clId="Web-{899D3948-3C85-4C6C-94A4-A829BB486098}"/>
    <pc:docChg chg="addSld modSld">
      <pc:chgData name="Larsen, Alexandra" userId="S::larsen.alexandra@epa.gov::2dd65b3f-364b-4db7-a432-ebe2cbe4e461" providerId="AD" clId="Web-{899D3948-3C85-4C6C-94A4-A829BB486098}" dt="2021-07-12T15:55:33.192" v="198" actId="14100"/>
      <pc:docMkLst>
        <pc:docMk/>
      </pc:docMkLst>
      <pc:sldChg chg="addSp delSp modSp new">
        <pc:chgData name="Larsen, Alexandra" userId="S::larsen.alexandra@epa.gov::2dd65b3f-364b-4db7-a432-ebe2cbe4e461" providerId="AD" clId="Web-{899D3948-3C85-4C6C-94A4-A829BB486098}" dt="2021-07-12T15:54:09.983" v="187" actId="1076"/>
        <pc:sldMkLst>
          <pc:docMk/>
          <pc:sldMk cId="1766416433" sldId="431"/>
        </pc:sldMkLst>
        <pc:spChg chg="mod">
          <ac:chgData name="Larsen, Alexandra" userId="S::larsen.alexandra@epa.gov::2dd65b3f-364b-4db7-a432-ebe2cbe4e461" providerId="AD" clId="Web-{899D3948-3C85-4C6C-94A4-A829BB486098}" dt="2021-07-12T15:54:09.983" v="187" actId="1076"/>
          <ac:spMkLst>
            <pc:docMk/>
            <pc:sldMk cId="1766416433" sldId="431"/>
            <ac:spMk id="2" creationId="{E11A7483-FDA5-4F5D-946B-608C4996F931}"/>
          </ac:spMkLst>
        </pc:spChg>
        <pc:picChg chg="add mod">
          <ac:chgData name="Larsen, Alexandra" userId="S::larsen.alexandra@epa.gov::2dd65b3f-364b-4db7-a432-ebe2cbe4e461" providerId="AD" clId="Web-{899D3948-3C85-4C6C-94A4-A829BB486098}" dt="2021-07-12T15:53:27.246" v="148" actId="1076"/>
          <ac:picMkLst>
            <pc:docMk/>
            <pc:sldMk cId="1766416433" sldId="431"/>
            <ac:picMk id="3" creationId="{B4FA4D75-271C-4C48-A2C9-58714B6239DC}"/>
          </ac:picMkLst>
        </pc:picChg>
        <pc:picChg chg="add del mod">
          <ac:chgData name="Larsen, Alexandra" userId="S::larsen.alexandra@epa.gov::2dd65b3f-364b-4db7-a432-ebe2cbe4e461" providerId="AD" clId="Web-{899D3948-3C85-4C6C-94A4-A829BB486098}" dt="2021-07-12T15:45:03.759" v="116"/>
          <ac:picMkLst>
            <pc:docMk/>
            <pc:sldMk cId="1766416433" sldId="431"/>
            <ac:picMk id="4" creationId="{3D8D2E00-45C7-416E-8979-A83B0392C087}"/>
          </ac:picMkLst>
        </pc:picChg>
        <pc:picChg chg="add mod">
          <ac:chgData name="Larsen, Alexandra" userId="S::larsen.alexandra@epa.gov::2dd65b3f-364b-4db7-a432-ebe2cbe4e461" providerId="AD" clId="Web-{899D3948-3C85-4C6C-94A4-A829BB486098}" dt="2021-07-12T15:53:27.262" v="149" actId="1076"/>
          <ac:picMkLst>
            <pc:docMk/>
            <pc:sldMk cId="1766416433" sldId="431"/>
            <ac:picMk id="5" creationId="{341180E6-0E41-4E66-923F-66D898B7C162}"/>
          </ac:picMkLst>
        </pc:picChg>
        <pc:picChg chg="add mod">
          <ac:chgData name="Larsen, Alexandra" userId="S::larsen.alexandra@epa.gov::2dd65b3f-364b-4db7-a432-ebe2cbe4e461" providerId="AD" clId="Web-{899D3948-3C85-4C6C-94A4-A829BB486098}" dt="2021-07-12T15:53:27.262" v="150" actId="1076"/>
          <ac:picMkLst>
            <pc:docMk/>
            <pc:sldMk cId="1766416433" sldId="431"/>
            <ac:picMk id="6" creationId="{996D8D97-88A9-4881-A303-A85D0E971F9E}"/>
          </ac:picMkLst>
        </pc:picChg>
        <pc:picChg chg="add del mod">
          <ac:chgData name="Larsen, Alexandra" userId="S::larsen.alexandra@epa.gov::2dd65b3f-364b-4db7-a432-ebe2cbe4e461" providerId="AD" clId="Web-{899D3948-3C85-4C6C-94A4-A829BB486098}" dt="2021-07-12T15:50:27.124" v="130"/>
          <ac:picMkLst>
            <pc:docMk/>
            <pc:sldMk cId="1766416433" sldId="431"/>
            <ac:picMk id="7" creationId="{6FEA6101-4DD2-4048-8924-7E3FA35AF9B8}"/>
          </ac:picMkLst>
        </pc:picChg>
        <pc:picChg chg="add del mod">
          <ac:chgData name="Larsen, Alexandra" userId="S::larsen.alexandra@epa.gov::2dd65b3f-364b-4db7-a432-ebe2cbe4e461" providerId="AD" clId="Web-{899D3948-3C85-4C6C-94A4-A829BB486098}" dt="2021-07-12T15:51:46.692" v="139"/>
          <ac:picMkLst>
            <pc:docMk/>
            <pc:sldMk cId="1766416433" sldId="431"/>
            <ac:picMk id="8" creationId="{5CDF03FC-071C-4BF8-B407-2005B12EE50D}"/>
          </ac:picMkLst>
        </pc:picChg>
        <pc:picChg chg="add del mod">
          <ac:chgData name="Larsen, Alexandra" userId="S::larsen.alexandra@epa.gov::2dd65b3f-364b-4db7-a432-ebe2cbe4e461" providerId="AD" clId="Web-{899D3948-3C85-4C6C-94A4-A829BB486098}" dt="2021-07-12T15:51:15.206" v="136"/>
          <ac:picMkLst>
            <pc:docMk/>
            <pc:sldMk cId="1766416433" sldId="431"/>
            <ac:picMk id="9" creationId="{4086CE09-0833-4CAD-AD2E-9EEFF5108F53}"/>
          </ac:picMkLst>
        </pc:picChg>
        <pc:picChg chg="add mod">
          <ac:chgData name="Larsen, Alexandra" userId="S::larsen.alexandra@epa.gov::2dd65b3f-364b-4db7-a432-ebe2cbe4e461" providerId="AD" clId="Web-{899D3948-3C85-4C6C-94A4-A829BB486098}" dt="2021-07-12T15:53:27.277" v="151" actId="1076"/>
          <ac:picMkLst>
            <pc:docMk/>
            <pc:sldMk cId="1766416433" sldId="431"/>
            <ac:picMk id="10" creationId="{C2BB6C99-BEFE-453E-98C7-AEFF1BA07F32}"/>
          </ac:picMkLst>
        </pc:picChg>
        <pc:picChg chg="add mod">
          <ac:chgData name="Larsen, Alexandra" userId="S::larsen.alexandra@epa.gov::2dd65b3f-364b-4db7-a432-ebe2cbe4e461" providerId="AD" clId="Web-{899D3948-3C85-4C6C-94A4-A829BB486098}" dt="2021-07-12T15:53:27.277" v="152" actId="1076"/>
          <ac:picMkLst>
            <pc:docMk/>
            <pc:sldMk cId="1766416433" sldId="431"/>
            <ac:picMk id="11" creationId="{DC107FB8-881C-424D-98F4-8E44A8298E35}"/>
          </ac:picMkLst>
        </pc:picChg>
        <pc:picChg chg="add mod">
          <ac:chgData name="Larsen, Alexandra" userId="S::larsen.alexandra@epa.gov::2dd65b3f-364b-4db7-a432-ebe2cbe4e461" providerId="AD" clId="Web-{899D3948-3C85-4C6C-94A4-A829BB486098}" dt="2021-07-12T15:53:27.293" v="153" actId="1076"/>
          <ac:picMkLst>
            <pc:docMk/>
            <pc:sldMk cId="1766416433" sldId="431"/>
            <ac:picMk id="12" creationId="{EB827E1B-C08A-4436-BB78-BDDDBE5DFBA2}"/>
          </ac:picMkLst>
        </pc:picChg>
      </pc:sldChg>
      <pc:sldChg chg="addSp delSp modSp new">
        <pc:chgData name="Larsen, Alexandra" userId="S::larsen.alexandra@epa.gov::2dd65b3f-364b-4db7-a432-ebe2cbe4e461" providerId="AD" clId="Web-{899D3948-3C85-4C6C-94A4-A829BB486098}" dt="2021-07-12T15:55:33.192" v="198" actId="14100"/>
        <pc:sldMkLst>
          <pc:docMk/>
          <pc:sldMk cId="1133952702" sldId="432"/>
        </pc:sldMkLst>
        <pc:spChg chg="del mod">
          <ac:chgData name="Larsen, Alexandra" userId="S::larsen.alexandra@epa.gov::2dd65b3f-364b-4db7-a432-ebe2cbe4e461" providerId="AD" clId="Web-{899D3948-3C85-4C6C-94A4-A829BB486098}" dt="2021-07-12T15:54:23.344" v="188"/>
          <ac:spMkLst>
            <pc:docMk/>
            <pc:sldMk cId="1133952702" sldId="432"/>
            <ac:spMk id="2" creationId="{89F3F758-4110-4A52-BCB8-C82748C6611E}"/>
          </ac:spMkLst>
        </pc:spChg>
        <pc:spChg chg="add mod">
          <ac:chgData name="Larsen, Alexandra" userId="S::larsen.alexandra@epa.gov::2dd65b3f-364b-4db7-a432-ebe2cbe4e461" providerId="AD" clId="Web-{899D3948-3C85-4C6C-94A4-A829BB486098}" dt="2021-07-12T15:40:06.895" v="104" actId="20577"/>
          <ac:spMkLst>
            <pc:docMk/>
            <pc:sldMk cId="1133952702" sldId="432"/>
            <ac:spMk id="3" creationId="{E880DBDB-5E9C-4276-9E35-A3B85135BD65}"/>
          </ac:spMkLst>
        </pc:spChg>
        <pc:spChg chg="add mod">
          <ac:chgData name="Larsen, Alexandra" userId="S::larsen.alexandra@epa.gov::2dd65b3f-364b-4db7-a432-ebe2cbe4e461" providerId="AD" clId="Web-{899D3948-3C85-4C6C-94A4-A829BB486098}" dt="2021-07-12T15:54:41.954" v="195" actId="1076"/>
          <ac:spMkLst>
            <pc:docMk/>
            <pc:sldMk cId="1133952702" sldId="432"/>
            <ac:spMk id="7" creationId="{EC41F307-BCF8-48AF-85B1-10900046C800}"/>
          </ac:spMkLst>
        </pc:spChg>
        <pc:spChg chg="add del">
          <ac:chgData name="Larsen, Alexandra" userId="S::larsen.alexandra@epa.gov::2dd65b3f-364b-4db7-a432-ebe2cbe4e461" providerId="AD" clId="Web-{899D3948-3C85-4C6C-94A4-A829BB486098}" dt="2021-07-12T15:54:33.594" v="193"/>
          <ac:spMkLst>
            <pc:docMk/>
            <pc:sldMk cId="1133952702" sldId="432"/>
            <ac:spMk id="9" creationId="{970A47E2-718D-46CB-904E-D668083209E7}"/>
          </ac:spMkLst>
        </pc:spChg>
        <pc:spChg chg="add del">
          <ac:chgData name="Larsen, Alexandra" userId="S::larsen.alexandra@epa.gov::2dd65b3f-364b-4db7-a432-ebe2cbe4e461" providerId="AD" clId="Web-{899D3948-3C85-4C6C-94A4-A829BB486098}" dt="2021-07-12T15:54:26.219" v="191"/>
          <ac:spMkLst>
            <pc:docMk/>
            <pc:sldMk cId="1133952702" sldId="432"/>
            <ac:spMk id="11" creationId="{20A400DE-8402-4D8B-B92E-7B5FBC2BC732}"/>
          </ac:spMkLst>
        </pc:spChg>
        <pc:picChg chg="add del mod">
          <ac:chgData name="Larsen, Alexandra" userId="S::larsen.alexandra@epa.gov::2dd65b3f-364b-4db7-a432-ebe2cbe4e461" providerId="AD" clId="Web-{899D3948-3C85-4C6C-94A4-A829BB486098}" dt="2021-07-12T14:58:31.326" v="54"/>
          <ac:picMkLst>
            <pc:docMk/>
            <pc:sldMk cId="1133952702" sldId="432"/>
            <ac:picMk id="4" creationId="{505C6B5F-189C-4170-842E-4BBD872ACEF1}"/>
          </ac:picMkLst>
        </pc:picChg>
        <pc:picChg chg="add mod">
          <ac:chgData name="Larsen, Alexandra" userId="S::larsen.alexandra@epa.gov::2dd65b3f-364b-4db7-a432-ebe2cbe4e461" providerId="AD" clId="Web-{899D3948-3C85-4C6C-94A4-A829BB486098}" dt="2021-07-12T15:55:29.129" v="197" actId="14100"/>
          <ac:picMkLst>
            <pc:docMk/>
            <pc:sldMk cId="1133952702" sldId="432"/>
            <ac:picMk id="4" creationId="{AAF616DE-6DE0-422E-B88B-89F020550126}"/>
          </ac:picMkLst>
        </pc:picChg>
        <pc:picChg chg="add mod">
          <ac:chgData name="Larsen, Alexandra" userId="S::larsen.alexandra@epa.gov::2dd65b3f-364b-4db7-a432-ebe2cbe4e461" providerId="AD" clId="Web-{899D3948-3C85-4C6C-94A4-A829BB486098}" dt="2021-07-12T15:55:33.192" v="198" actId="14100"/>
          <ac:picMkLst>
            <pc:docMk/>
            <pc:sldMk cId="1133952702" sldId="432"/>
            <ac:picMk id="5" creationId="{2EDF3341-E135-461B-B51A-4AB82CCB3207}"/>
          </ac:picMkLst>
        </pc:picChg>
      </pc:sldChg>
    </pc:docChg>
  </pc:docChgLst>
  <pc:docChgLst>
    <pc:chgData name="Krajewski, Alison" userId="S::krajewski.alison@epa.gov::9720ff31-e6fa-46b5-a496-4d40b94cefe0" providerId="AD" clId="Web-{CC2EFB4E-8460-45C4-9AF0-BA62DA9A9295}"/>
    <pc:docChg chg="modSld">
      <pc:chgData name="Krajewski, Alison" userId="S::krajewski.alison@epa.gov::9720ff31-e6fa-46b5-a496-4d40b94cefe0" providerId="AD" clId="Web-{CC2EFB4E-8460-45C4-9AF0-BA62DA9A9295}" dt="2021-07-12T14:09:50.279" v="45" actId="20577"/>
      <pc:docMkLst>
        <pc:docMk/>
      </pc:docMkLst>
      <pc:sldChg chg="modSp">
        <pc:chgData name="Krajewski, Alison" userId="S::krajewski.alison@epa.gov::9720ff31-e6fa-46b5-a496-4d40b94cefe0" providerId="AD" clId="Web-{CC2EFB4E-8460-45C4-9AF0-BA62DA9A9295}" dt="2021-07-12T14:09:50.279" v="45" actId="20577"/>
        <pc:sldMkLst>
          <pc:docMk/>
          <pc:sldMk cId="2857313915" sldId="426"/>
        </pc:sldMkLst>
        <pc:spChg chg="mod">
          <ac:chgData name="Krajewski, Alison" userId="S::krajewski.alison@epa.gov::9720ff31-e6fa-46b5-a496-4d40b94cefe0" providerId="AD" clId="Web-{CC2EFB4E-8460-45C4-9AF0-BA62DA9A9295}" dt="2021-07-12T14:09:50.279" v="45" actId="20577"/>
          <ac:spMkLst>
            <pc:docMk/>
            <pc:sldMk cId="2857313915" sldId="426"/>
            <ac:spMk id="4" creationId="{43143613-491C-4956-B0CB-FA28DCEA722C}"/>
          </ac:spMkLst>
        </pc:spChg>
      </pc:sldChg>
      <pc:sldChg chg="addSp delSp modSp">
        <pc:chgData name="Krajewski, Alison" userId="S::krajewski.alison@epa.gov::9720ff31-e6fa-46b5-a496-4d40b94cefe0" providerId="AD" clId="Web-{CC2EFB4E-8460-45C4-9AF0-BA62DA9A9295}" dt="2021-07-12T14:09:19.307" v="32" actId="20577"/>
        <pc:sldMkLst>
          <pc:docMk/>
          <pc:sldMk cId="3103936890" sldId="428"/>
        </pc:sldMkLst>
        <pc:spChg chg="mod">
          <ac:chgData name="Krajewski, Alison" userId="S::krajewski.alison@epa.gov::9720ff31-e6fa-46b5-a496-4d40b94cefe0" providerId="AD" clId="Web-{CC2EFB4E-8460-45C4-9AF0-BA62DA9A9295}" dt="2021-07-12T14:09:19.307" v="32" actId="20577"/>
          <ac:spMkLst>
            <pc:docMk/>
            <pc:sldMk cId="3103936890" sldId="428"/>
            <ac:spMk id="4" creationId="{C936C985-E33D-4D4F-89F8-EBB1F594468D}"/>
          </ac:spMkLst>
        </pc:spChg>
        <pc:picChg chg="add mod">
          <ac:chgData name="Krajewski, Alison" userId="S::krajewski.alison@epa.gov::9720ff31-e6fa-46b5-a496-4d40b94cefe0" providerId="AD" clId="Web-{CC2EFB4E-8460-45C4-9AF0-BA62DA9A9295}" dt="2021-07-12T14:09:03.525" v="4" actId="1076"/>
          <ac:picMkLst>
            <pc:docMk/>
            <pc:sldMk cId="3103936890" sldId="428"/>
            <ac:picMk id="3" creationId="{3169B4DA-6993-4A55-91EE-BBEEA477A733}"/>
          </ac:picMkLst>
        </pc:picChg>
        <pc:picChg chg="del">
          <ac:chgData name="Krajewski, Alison" userId="S::krajewski.alison@epa.gov::9720ff31-e6fa-46b5-a496-4d40b94cefe0" providerId="AD" clId="Web-{CC2EFB4E-8460-45C4-9AF0-BA62DA9A9295}" dt="2021-07-12T14:08:50.774" v="0"/>
          <ac:picMkLst>
            <pc:docMk/>
            <pc:sldMk cId="3103936890" sldId="428"/>
            <ac:picMk id="5" creationId="{081D4601-332C-4582-8EB5-1EDE63484EBD}"/>
          </ac:picMkLst>
        </pc:picChg>
      </pc:sldChg>
      <pc:sldChg chg="modSp">
        <pc:chgData name="Krajewski, Alison" userId="S::krajewski.alison@epa.gov::9720ff31-e6fa-46b5-a496-4d40b94cefe0" providerId="AD" clId="Web-{CC2EFB4E-8460-45C4-9AF0-BA62DA9A9295}" dt="2021-07-12T14:09:40.138" v="39" actId="20577"/>
        <pc:sldMkLst>
          <pc:docMk/>
          <pc:sldMk cId="2001759178" sldId="430"/>
        </pc:sldMkLst>
        <pc:spChg chg="mod">
          <ac:chgData name="Krajewski, Alison" userId="S::krajewski.alison@epa.gov::9720ff31-e6fa-46b5-a496-4d40b94cefe0" providerId="AD" clId="Web-{CC2EFB4E-8460-45C4-9AF0-BA62DA9A9295}" dt="2021-07-12T14:09:40.138" v="39" actId="20577"/>
          <ac:spMkLst>
            <pc:docMk/>
            <pc:sldMk cId="2001759178" sldId="430"/>
            <ac:spMk id="5" creationId="{A87C7AFD-9EA5-4AA8-B754-3CE4AFA1FDA2}"/>
          </ac:spMkLst>
        </pc:spChg>
      </pc:sldChg>
    </pc:docChg>
  </pc:docChgLst>
  <pc:docChgLst>
    <pc:chgData name="Krajewski, Alison" userId="S::krajewski.alison@epa.gov::9720ff31-e6fa-46b5-a496-4d40b94cefe0" providerId="AD" clId="Web-{C2651F63-11B2-4AB9-8A92-6BE989E40E74}"/>
    <pc:docChg chg="addSld modSld">
      <pc:chgData name="Krajewski, Alison" userId="S::krajewski.alison@epa.gov::9720ff31-e6fa-46b5-a496-4d40b94cefe0" providerId="AD" clId="Web-{C2651F63-11B2-4AB9-8A92-6BE989E40E74}" dt="2021-07-12T13:28:48.132" v="176" actId="20577"/>
      <pc:docMkLst>
        <pc:docMk/>
      </pc:docMkLst>
      <pc:sldChg chg="modSp">
        <pc:chgData name="Krajewski, Alison" userId="S::krajewski.alison@epa.gov::9720ff31-e6fa-46b5-a496-4d40b94cefe0" providerId="AD" clId="Web-{C2651F63-11B2-4AB9-8A92-6BE989E40E74}" dt="2021-07-12T13:28:48.132" v="176" actId="20577"/>
        <pc:sldMkLst>
          <pc:docMk/>
          <pc:sldMk cId="821507375" sldId="355"/>
        </pc:sldMkLst>
        <pc:spChg chg="mod">
          <ac:chgData name="Krajewski, Alison" userId="S::krajewski.alison@epa.gov::9720ff31-e6fa-46b5-a496-4d40b94cefe0" providerId="AD" clId="Web-{C2651F63-11B2-4AB9-8A92-6BE989E40E74}" dt="2021-07-12T13:28:48.132" v="176" actId="20577"/>
          <ac:spMkLst>
            <pc:docMk/>
            <pc:sldMk cId="821507375" sldId="355"/>
            <ac:spMk id="3" creationId="{6D1D1349-53AA-432E-A573-D44FD8215CD7}"/>
          </ac:spMkLst>
        </pc:spChg>
      </pc:sldChg>
      <pc:sldChg chg="addSp delSp modSp modNotes">
        <pc:chgData name="Krajewski, Alison" userId="S::krajewski.alison@epa.gov::9720ff31-e6fa-46b5-a496-4d40b94cefe0" providerId="AD" clId="Web-{C2651F63-11B2-4AB9-8A92-6BE989E40E74}" dt="2021-07-12T13:12:40.273" v="18"/>
        <pc:sldMkLst>
          <pc:docMk/>
          <pc:sldMk cId="2446870688" sldId="424"/>
        </pc:sldMkLst>
        <pc:picChg chg="del">
          <ac:chgData name="Krajewski, Alison" userId="S::krajewski.alison@epa.gov::9720ff31-e6fa-46b5-a496-4d40b94cefe0" providerId="AD" clId="Web-{C2651F63-11B2-4AB9-8A92-6BE989E40E74}" dt="2021-07-12T13:12:08.943" v="0"/>
          <ac:picMkLst>
            <pc:docMk/>
            <pc:sldMk cId="2446870688" sldId="424"/>
            <ac:picMk id="3" creationId="{7234BF04-E74A-42DB-AB58-4AFE77E75F5E}"/>
          </ac:picMkLst>
        </pc:picChg>
        <pc:picChg chg="add mod">
          <ac:chgData name="Krajewski, Alison" userId="S::krajewski.alison@epa.gov::9720ff31-e6fa-46b5-a496-4d40b94cefe0" providerId="AD" clId="Web-{C2651F63-11B2-4AB9-8A92-6BE989E40E74}" dt="2021-07-12T13:12:31.835" v="7" actId="1076"/>
          <ac:picMkLst>
            <pc:docMk/>
            <pc:sldMk cId="2446870688" sldId="424"/>
            <ac:picMk id="4" creationId="{9DFA03DD-1DD8-4BF3-A3BC-D854905711DE}"/>
          </ac:picMkLst>
        </pc:picChg>
      </pc:sldChg>
      <pc:sldChg chg="addSp delSp modSp">
        <pc:chgData name="Krajewski, Alison" userId="S::krajewski.alison@epa.gov::9720ff31-e6fa-46b5-a496-4d40b94cefe0" providerId="AD" clId="Web-{C2651F63-11B2-4AB9-8A92-6BE989E40E74}" dt="2021-07-12T13:19:09.398" v="167" actId="20577"/>
        <pc:sldMkLst>
          <pc:docMk/>
          <pc:sldMk cId="2857313915" sldId="426"/>
        </pc:sldMkLst>
        <pc:spChg chg="add mod">
          <ac:chgData name="Krajewski, Alison" userId="S::krajewski.alison@epa.gov::9720ff31-e6fa-46b5-a496-4d40b94cefe0" providerId="AD" clId="Web-{C2651F63-11B2-4AB9-8A92-6BE989E40E74}" dt="2021-07-12T13:19:09.398" v="167" actId="20577"/>
          <ac:spMkLst>
            <pc:docMk/>
            <pc:sldMk cId="2857313915" sldId="426"/>
            <ac:spMk id="4" creationId="{43143613-491C-4956-B0CB-FA28DCEA722C}"/>
          </ac:spMkLst>
        </pc:spChg>
        <pc:picChg chg="del">
          <ac:chgData name="Krajewski, Alison" userId="S::krajewski.alison@epa.gov::9720ff31-e6fa-46b5-a496-4d40b94cefe0" providerId="AD" clId="Web-{C2651F63-11B2-4AB9-8A92-6BE989E40E74}" dt="2021-07-12T13:12:45.414" v="20"/>
          <ac:picMkLst>
            <pc:docMk/>
            <pc:sldMk cId="2857313915" sldId="426"/>
            <ac:picMk id="3" creationId="{0122A64D-812D-4995-8BF7-7EFD89203799}"/>
          </ac:picMkLst>
        </pc:picChg>
        <pc:picChg chg="del">
          <ac:chgData name="Krajewski, Alison" userId="S::krajewski.alison@epa.gov::9720ff31-e6fa-46b5-a496-4d40b94cefe0" providerId="AD" clId="Web-{C2651F63-11B2-4AB9-8A92-6BE989E40E74}" dt="2021-07-12T13:12:43.883" v="19"/>
          <ac:picMkLst>
            <pc:docMk/>
            <pc:sldMk cId="2857313915" sldId="426"/>
            <ac:picMk id="5" creationId="{3E224205-13FC-49DC-A5CB-E0F0B546BE88}"/>
          </ac:picMkLst>
        </pc:picChg>
        <pc:picChg chg="add del mod">
          <ac:chgData name="Krajewski, Alison" userId="S::krajewski.alison@epa.gov::9720ff31-e6fa-46b5-a496-4d40b94cefe0" providerId="AD" clId="Web-{C2651F63-11B2-4AB9-8A92-6BE989E40E74}" dt="2021-07-12T13:15:41.913" v="116"/>
          <ac:picMkLst>
            <pc:docMk/>
            <pc:sldMk cId="2857313915" sldId="426"/>
            <ac:picMk id="6" creationId="{0B45E2C9-2660-424F-858B-8554B2345AFF}"/>
          </ac:picMkLst>
        </pc:picChg>
        <pc:picChg chg="add mod">
          <ac:chgData name="Krajewski, Alison" userId="S::krajewski.alison@epa.gov::9720ff31-e6fa-46b5-a496-4d40b94cefe0" providerId="AD" clId="Web-{C2651F63-11B2-4AB9-8A92-6BE989E40E74}" dt="2021-07-12T13:16:14.931" v="124" actId="1076"/>
          <ac:picMkLst>
            <pc:docMk/>
            <pc:sldMk cId="2857313915" sldId="426"/>
            <ac:picMk id="7" creationId="{517F6A6C-82FB-4316-A6E2-A3341BD2EC1C}"/>
          </ac:picMkLst>
        </pc:picChg>
      </pc:sldChg>
      <pc:sldChg chg="delSp">
        <pc:chgData name="Krajewski, Alison" userId="S::krajewski.alison@epa.gov::9720ff31-e6fa-46b5-a496-4d40b94cefe0" providerId="AD" clId="Web-{C2651F63-11B2-4AB9-8A92-6BE989E40E74}" dt="2021-07-12T13:25:54.571" v="172"/>
        <pc:sldMkLst>
          <pc:docMk/>
          <pc:sldMk cId="3904130121" sldId="427"/>
        </pc:sldMkLst>
        <pc:picChg chg="del">
          <ac:chgData name="Krajewski, Alison" userId="S::krajewski.alison@epa.gov::9720ff31-e6fa-46b5-a496-4d40b94cefe0" providerId="AD" clId="Web-{C2651F63-11B2-4AB9-8A92-6BE989E40E74}" dt="2021-07-12T13:25:54.571" v="172"/>
          <ac:picMkLst>
            <pc:docMk/>
            <pc:sldMk cId="3904130121" sldId="427"/>
            <ac:picMk id="4" creationId="{180062D5-97FF-4228-98D4-800DF74518F6}"/>
          </ac:picMkLst>
        </pc:picChg>
      </pc:sldChg>
      <pc:sldChg chg="delSp">
        <pc:chgData name="Krajewski, Alison" userId="S::krajewski.alison@epa.gov::9720ff31-e6fa-46b5-a496-4d40b94cefe0" providerId="AD" clId="Web-{C2651F63-11B2-4AB9-8A92-6BE989E40E74}" dt="2021-07-12T13:25:56.524" v="173"/>
        <pc:sldMkLst>
          <pc:docMk/>
          <pc:sldMk cId="3103936890" sldId="428"/>
        </pc:sldMkLst>
        <pc:picChg chg="del">
          <ac:chgData name="Krajewski, Alison" userId="S::krajewski.alison@epa.gov::9720ff31-e6fa-46b5-a496-4d40b94cefe0" providerId="AD" clId="Web-{C2651F63-11B2-4AB9-8A92-6BE989E40E74}" dt="2021-07-12T13:25:56.524" v="173"/>
          <ac:picMkLst>
            <pc:docMk/>
            <pc:sldMk cId="3103936890" sldId="428"/>
            <ac:picMk id="3" creationId="{235EBD7C-3166-4CC8-98F1-F2D5EA8B6643}"/>
          </ac:picMkLst>
        </pc:picChg>
      </pc:sldChg>
      <pc:sldChg chg="delSp">
        <pc:chgData name="Krajewski, Alison" userId="S::krajewski.alison@epa.gov::9720ff31-e6fa-46b5-a496-4d40b94cefe0" providerId="AD" clId="Web-{C2651F63-11B2-4AB9-8A92-6BE989E40E74}" dt="2021-07-12T13:25:59.337" v="174"/>
        <pc:sldMkLst>
          <pc:docMk/>
          <pc:sldMk cId="376111728" sldId="429"/>
        </pc:sldMkLst>
        <pc:picChg chg="del">
          <ac:chgData name="Krajewski, Alison" userId="S::krajewski.alison@epa.gov::9720ff31-e6fa-46b5-a496-4d40b94cefe0" providerId="AD" clId="Web-{C2651F63-11B2-4AB9-8A92-6BE989E40E74}" dt="2021-07-12T13:25:59.337" v="174"/>
          <ac:picMkLst>
            <pc:docMk/>
            <pc:sldMk cId="376111728" sldId="429"/>
            <ac:picMk id="4" creationId="{F69B8217-48B1-4C59-89AB-BBAA39A65F63}"/>
          </ac:picMkLst>
        </pc:picChg>
      </pc:sldChg>
      <pc:sldChg chg="addSp delSp modSp new">
        <pc:chgData name="Krajewski, Alison" userId="S::krajewski.alison@epa.gov::9720ff31-e6fa-46b5-a496-4d40b94cefe0" providerId="AD" clId="Web-{C2651F63-11B2-4AB9-8A92-6BE989E40E74}" dt="2021-07-12T13:25:14.833" v="171" actId="1076"/>
        <pc:sldMkLst>
          <pc:docMk/>
          <pc:sldMk cId="2001759178" sldId="430"/>
        </pc:sldMkLst>
        <pc:spChg chg="mod">
          <ac:chgData name="Krajewski, Alison" userId="S::krajewski.alison@epa.gov::9720ff31-e6fa-46b5-a496-4d40b94cefe0" providerId="AD" clId="Web-{C2651F63-11B2-4AB9-8A92-6BE989E40E74}" dt="2021-07-12T13:16:38.667" v="127" actId="20577"/>
          <ac:spMkLst>
            <pc:docMk/>
            <pc:sldMk cId="2001759178" sldId="430"/>
            <ac:spMk id="2" creationId="{6768E7F4-EB15-4D7B-AEB4-59FCCE6708A3}"/>
          </ac:spMkLst>
        </pc:spChg>
        <pc:spChg chg="add del mod">
          <ac:chgData name="Krajewski, Alison" userId="S::krajewski.alison@epa.gov::9720ff31-e6fa-46b5-a496-4d40b94cefe0" providerId="AD" clId="Web-{C2651F63-11B2-4AB9-8A92-6BE989E40E74}" dt="2021-07-12T13:16:48.574" v="131"/>
          <ac:spMkLst>
            <pc:docMk/>
            <pc:sldMk cId="2001759178" sldId="430"/>
            <ac:spMk id="3" creationId="{62431A8C-30B6-419B-A491-C42905C63EAB}"/>
          </ac:spMkLst>
        </pc:spChg>
        <pc:spChg chg="add mod">
          <ac:chgData name="Krajewski, Alison" userId="S::krajewski.alison@epa.gov::9720ff31-e6fa-46b5-a496-4d40b94cefe0" providerId="AD" clId="Web-{C2651F63-11B2-4AB9-8A92-6BE989E40E74}" dt="2021-07-12T13:17:05.482" v="152" actId="20577"/>
          <ac:spMkLst>
            <pc:docMk/>
            <pc:sldMk cId="2001759178" sldId="430"/>
            <ac:spMk id="5" creationId="{A87C7AFD-9EA5-4AA8-B754-3CE4AFA1FDA2}"/>
          </ac:spMkLst>
        </pc:spChg>
        <pc:picChg chg="add mod">
          <ac:chgData name="Krajewski, Alison" userId="S::krajewski.alison@epa.gov::9720ff31-e6fa-46b5-a496-4d40b94cefe0" providerId="AD" clId="Web-{C2651F63-11B2-4AB9-8A92-6BE989E40E74}" dt="2021-07-12T13:25:14.833" v="171" actId="1076"/>
          <ac:picMkLst>
            <pc:docMk/>
            <pc:sldMk cId="2001759178" sldId="430"/>
            <ac:picMk id="6" creationId="{B7C9DF2E-84F6-4297-A397-463F15C95625}"/>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9A1644F-ACD1-4B4F-A4B3-DE41A3749BC9}" type="datetimeFigureOut">
              <a:rPr lang="en-US" smtClean="0"/>
              <a:t>7/28/2021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1F387EB-1CCC-9848-8EFA-9779E8EA0B4A}" type="slidenum">
              <a:rPr lang="en-US" smtClean="0"/>
              <a:t>‹#›</a:t>
            </a:fld>
            <a:endParaRPr lang="en-US"/>
          </a:p>
        </p:txBody>
      </p:sp>
    </p:spTree>
    <p:extLst>
      <p:ext uri="{BB962C8B-B14F-4D97-AF65-F5344CB8AC3E}">
        <p14:creationId xmlns:p14="http://schemas.microsoft.com/office/powerpoint/2010/main" val="36796273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ggplot2.tidyverse.org/reference/theme.html" TargetMode="External"/><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ggplot2.tidyverse.org/reference/ggtheme.html" TargetMode="External"/><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ggplot2.tidyverse.org/reference/theme.html" TargetMode="External"/><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1F387EB-1CCC-9848-8EFA-9779E8EA0B4A}" type="slidenum">
              <a:rPr lang="en-US" smtClean="0"/>
              <a:t>1</a:t>
            </a:fld>
            <a:endParaRPr lang="en-US"/>
          </a:p>
        </p:txBody>
      </p:sp>
    </p:spTree>
    <p:extLst>
      <p:ext uri="{BB962C8B-B14F-4D97-AF65-F5344CB8AC3E}">
        <p14:creationId xmlns:p14="http://schemas.microsoft.com/office/powerpoint/2010/main" val="25090006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a:t>mention: </a:t>
            </a:r>
            <a:r>
              <a:rPr lang="en-US" err="1"/>
              <a:t>fread</a:t>
            </a:r>
            <a:r>
              <a:rPr lang="en-US"/>
              <a:t>() – better for larger data sets</a:t>
            </a:r>
          </a:p>
          <a:p>
            <a:pPr marL="171450" indent="-171450">
              <a:buFontTx/>
              <a:buChar char="-"/>
            </a:pPr>
            <a:r>
              <a:rPr lang="en-US" err="1"/>
              <a:t>read_csv</a:t>
            </a:r>
            <a:r>
              <a:rPr lang="en-US"/>
              <a:t>()</a:t>
            </a:r>
          </a:p>
          <a:p>
            <a:endParaRPr lang="en-US"/>
          </a:p>
        </p:txBody>
      </p:sp>
      <p:sp>
        <p:nvSpPr>
          <p:cNvPr id="4" name="Slide Number Placeholder 3"/>
          <p:cNvSpPr>
            <a:spLocks noGrp="1"/>
          </p:cNvSpPr>
          <p:nvPr>
            <p:ph type="sldNum" sz="quarter" idx="5"/>
          </p:nvPr>
        </p:nvSpPr>
        <p:spPr/>
        <p:txBody>
          <a:bodyPr/>
          <a:lstStyle/>
          <a:p>
            <a:fld id="{E1F387EB-1CCC-9848-8EFA-9779E8EA0B4A}" type="slidenum">
              <a:rPr lang="en-US" smtClean="0"/>
              <a:t>12</a:t>
            </a:fld>
            <a:endParaRPr lang="en-US"/>
          </a:p>
        </p:txBody>
      </p:sp>
    </p:spTree>
    <p:extLst>
      <p:ext uri="{BB962C8B-B14F-4D97-AF65-F5344CB8AC3E}">
        <p14:creationId xmlns:p14="http://schemas.microsoft.com/office/powerpoint/2010/main" val="4601934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SKIP example</a:t>
            </a:r>
          </a:p>
          <a:p>
            <a:endParaRPr lang="en-US"/>
          </a:p>
        </p:txBody>
      </p:sp>
      <p:sp>
        <p:nvSpPr>
          <p:cNvPr id="4" name="Slide Number Placeholder 3"/>
          <p:cNvSpPr>
            <a:spLocks noGrp="1"/>
          </p:cNvSpPr>
          <p:nvPr>
            <p:ph type="sldNum" sz="quarter" idx="5"/>
          </p:nvPr>
        </p:nvSpPr>
        <p:spPr/>
        <p:txBody>
          <a:bodyPr/>
          <a:lstStyle/>
          <a:p>
            <a:fld id="{E1F387EB-1CCC-9848-8EFA-9779E8EA0B4A}" type="slidenum">
              <a:rPr lang="en-US" smtClean="0"/>
              <a:t>13</a:t>
            </a:fld>
            <a:endParaRPr lang="en-US"/>
          </a:p>
        </p:txBody>
      </p:sp>
    </p:spTree>
    <p:extLst>
      <p:ext uri="{BB962C8B-B14F-4D97-AF65-F5344CB8AC3E}">
        <p14:creationId xmlns:p14="http://schemas.microsoft.com/office/powerpoint/2010/main" val="16212362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1F387EB-1CCC-9848-8EFA-9779E8EA0B4A}" type="slidenum">
              <a:rPr lang="en-US" smtClean="0"/>
              <a:t>14</a:t>
            </a:fld>
            <a:endParaRPr lang="en-US"/>
          </a:p>
        </p:txBody>
      </p:sp>
    </p:spTree>
    <p:extLst>
      <p:ext uri="{BB962C8B-B14F-4D97-AF65-F5344CB8AC3E}">
        <p14:creationId xmlns:p14="http://schemas.microsoft.com/office/powerpoint/2010/main" val="10126131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Basics: ggplot() + </a:t>
            </a:r>
            <a:r>
              <a:rPr lang="en-US" err="1"/>
              <a:t>geom</a:t>
            </a:r>
            <a:r>
              <a:rPr lang="en-US"/>
              <a:t>_{</a:t>
            </a:r>
            <a:r>
              <a:rPr lang="en-US" err="1"/>
              <a:t>plot_type</a:t>
            </a:r>
            <a:r>
              <a:rPr lang="en-US"/>
              <a:t>}, data, map variables to data set</a:t>
            </a:r>
          </a:p>
          <a:p>
            <a:endParaRPr lang="en-US"/>
          </a:p>
        </p:txBody>
      </p:sp>
      <p:sp>
        <p:nvSpPr>
          <p:cNvPr id="4" name="Slide Number Placeholder 3"/>
          <p:cNvSpPr>
            <a:spLocks noGrp="1"/>
          </p:cNvSpPr>
          <p:nvPr>
            <p:ph type="sldNum" sz="quarter" idx="5"/>
          </p:nvPr>
        </p:nvSpPr>
        <p:spPr/>
        <p:txBody>
          <a:bodyPr/>
          <a:lstStyle/>
          <a:p>
            <a:fld id="{E1F387EB-1CCC-9848-8EFA-9779E8EA0B4A}" type="slidenum">
              <a:rPr lang="en-US" smtClean="0"/>
              <a:t>15</a:t>
            </a:fld>
            <a:endParaRPr lang="en-US"/>
          </a:p>
        </p:txBody>
      </p:sp>
    </p:spTree>
    <p:extLst>
      <p:ext uri="{BB962C8B-B14F-4D97-AF65-F5344CB8AC3E}">
        <p14:creationId xmlns:p14="http://schemas.microsoft.com/office/powerpoint/2010/main" val="23287897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a:t>pseudo-code for the the figure that we saw earlier</a:t>
            </a:r>
          </a:p>
          <a:p>
            <a:pPr marL="171450" indent="-171450">
              <a:buFontTx/>
              <a:buChar char="-"/>
            </a:pPr>
            <a:r>
              <a:rPr lang="en-US" err="1"/>
              <a:t>Ggplots</a:t>
            </a:r>
            <a:r>
              <a:rPr lang="en-US"/>
              <a:t> are constructed with a series of layers</a:t>
            </a:r>
          </a:p>
          <a:p>
            <a:pPr marL="171450" indent="-171450">
              <a:buFontTx/>
              <a:buChar char="-"/>
            </a:pPr>
            <a:r>
              <a:rPr lang="en-US"/>
              <a:t>Each component of the graphic is controlled by a different chunk or layer of code</a:t>
            </a:r>
          </a:p>
          <a:p>
            <a:pPr marL="171450" indent="-171450">
              <a:buFontTx/>
              <a:buChar char="-"/>
            </a:pPr>
            <a:r>
              <a:rPr lang="en-US"/>
              <a:t>The first starts the plot and brings in the data</a:t>
            </a:r>
          </a:p>
          <a:p>
            <a:pPr marL="171450" indent="-171450">
              <a:buFontTx/>
              <a:buChar char="-"/>
            </a:pPr>
            <a:r>
              <a:rPr lang="en-US"/>
              <a:t>Next, we have code that controls the geometries, or plot type</a:t>
            </a:r>
          </a:p>
          <a:p>
            <a:pPr marL="628650" lvl="1" indent="-171450">
              <a:buFontTx/>
              <a:buChar char="-"/>
            </a:pPr>
            <a:r>
              <a:rPr lang="en-US"/>
              <a:t>We’ll get into the syntax later, but …</a:t>
            </a:r>
          </a:p>
          <a:p>
            <a:pPr marL="628650" lvl="1" indent="-171450">
              <a:buFontTx/>
              <a:buChar char="-"/>
            </a:pPr>
            <a:r>
              <a:rPr lang="en-US"/>
              <a:t>Lines</a:t>
            </a:r>
          </a:p>
          <a:p>
            <a:pPr marL="628650" lvl="1" indent="-171450">
              <a:buFontTx/>
              <a:buChar char="-"/>
            </a:pPr>
            <a:r>
              <a:rPr lang="en-US"/>
              <a:t>Horizontal line</a:t>
            </a:r>
          </a:p>
          <a:p>
            <a:pPr marL="171450" lvl="0" indent="-171450">
              <a:buFontTx/>
              <a:buChar char="-"/>
            </a:pPr>
            <a:r>
              <a:rPr lang="en-US"/>
              <a:t>Next we have code that controls the theme of the plot, or Background, style</a:t>
            </a:r>
          </a:p>
          <a:p>
            <a:pPr marL="171450" lvl="0" indent="-171450">
              <a:buFontTx/>
              <a:buChar char="-"/>
            </a:pPr>
            <a:r>
              <a:rPr lang="en-US"/>
              <a:t>Next, labels and axis</a:t>
            </a:r>
          </a:p>
          <a:p>
            <a:pPr marL="628650" lvl="1" indent="-171450">
              <a:buFontTx/>
              <a:buChar char="-"/>
            </a:pPr>
            <a:r>
              <a:rPr lang="en-US"/>
              <a:t>Explain code</a:t>
            </a:r>
          </a:p>
          <a:p>
            <a:pPr marL="171450" lvl="0" indent="-171450">
              <a:buFontTx/>
              <a:buChar char="-"/>
            </a:pPr>
            <a:r>
              <a:rPr lang="en-US"/>
              <a:t>Finally scales and legends – the scale functions in ggplot control the aesthetics of the plot and are one way to create legends</a:t>
            </a:r>
          </a:p>
          <a:p>
            <a:pPr marL="628650" lvl="1" indent="-171450">
              <a:buFontTx/>
              <a:buChar char="-"/>
            </a:pPr>
            <a:r>
              <a:rPr lang="en-US"/>
              <a:t>For the lines, we could make them different colors, same for the shapes</a:t>
            </a:r>
          </a:p>
          <a:p>
            <a:pPr marL="628650" lvl="1" indent="-171450">
              <a:buFontTx/>
              <a:buChar char="-"/>
            </a:pPr>
            <a:r>
              <a:rPr lang="en-US"/>
              <a:t>No legend</a:t>
            </a:r>
          </a:p>
          <a:p>
            <a:pPr marL="171450" lvl="0" indent="-171450">
              <a:buFontTx/>
              <a:buChar char="-"/>
            </a:pPr>
            <a:r>
              <a:rPr lang="en-US"/>
              <a:t>Going to go into detail on geometries, themes, labels and scales for the rest of the talk and hopefully by the end, this code will be familiar to you</a:t>
            </a:r>
          </a:p>
          <a:p>
            <a:pPr marL="171450" lvl="0" indent="-171450">
              <a:buFontTx/>
              <a:buChar char="-"/>
            </a:pPr>
            <a:endParaRPr lang="en-US"/>
          </a:p>
          <a:p>
            <a:pPr marL="171450" lvl="0" indent="-171450">
              <a:buFontTx/>
              <a:buChar char="-"/>
            </a:pPr>
            <a:endParaRPr lang="en-US"/>
          </a:p>
          <a:p>
            <a:pPr marL="171450" lvl="0" indent="-171450">
              <a:buFontTx/>
              <a:buChar char="-"/>
            </a:pPr>
            <a:endParaRPr lang="en-US"/>
          </a:p>
          <a:p>
            <a:pPr marL="171450" lvl="0" indent="-171450">
              <a:buFontTx/>
              <a:buChar char="-"/>
            </a:pPr>
            <a:endParaRPr lang="en-US"/>
          </a:p>
          <a:p>
            <a:pPr marL="171450" lvl="0" indent="-171450">
              <a:buFontTx/>
              <a:buChar char="-"/>
            </a:pPr>
            <a:endParaRPr lang="en-US"/>
          </a:p>
          <a:p>
            <a:pPr marL="171450" lvl="0" indent="-171450">
              <a:buFontTx/>
              <a:buChar char="-"/>
            </a:pPr>
            <a:endParaRPr lang="en-US"/>
          </a:p>
        </p:txBody>
      </p:sp>
      <p:sp>
        <p:nvSpPr>
          <p:cNvPr id="4" name="Slide Number Placeholder 3"/>
          <p:cNvSpPr>
            <a:spLocks noGrp="1"/>
          </p:cNvSpPr>
          <p:nvPr>
            <p:ph type="sldNum" sz="quarter" idx="5"/>
          </p:nvPr>
        </p:nvSpPr>
        <p:spPr/>
        <p:txBody>
          <a:bodyPr/>
          <a:lstStyle/>
          <a:p>
            <a:fld id="{E1F387EB-1CCC-9848-8EFA-9779E8EA0B4A}" type="slidenum">
              <a:rPr lang="en-US" smtClean="0"/>
              <a:t>16</a:t>
            </a:fld>
            <a:endParaRPr lang="en-US"/>
          </a:p>
        </p:txBody>
      </p:sp>
    </p:spTree>
    <p:extLst>
      <p:ext uri="{BB962C8B-B14F-4D97-AF65-F5344CB8AC3E}">
        <p14:creationId xmlns:p14="http://schemas.microsoft.com/office/powerpoint/2010/main" val="8655840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Identify which we’ll be talking about today.</a:t>
            </a:r>
          </a:p>
        </p:txBody>
      </p:sp>
      <p:sp>
        <p:nvSpPr>
          <p:cNvPr id="4" name="Slide Number Placeholder 3"/>
          <p:cNvSpPr>
            <a:spLocks noGrp="1"/>
          </p:cNvSpPr>
          <p:nvPr>
            <p:ph type="sldNum" sz="quarter" idx="5"/>
          </p:nvPr>
        </p:nvSpPr>
        <p:spPr/>
        <p:txBody>
          <a:bodyPr/>
          <a:lstStyle/>
          <a:p>
            <a:fld id="{E1F387EB-1CCC-9848-8EFA-9779E8EA0B4A}" type="slidenum">
              <a:rPr lang="en-US" smtClean="0"/>
              <a:t>17</a:t>
            </a:fld>
            <a:endParaRPr lang="en-US"/>
          </a:p>
        </p:txBody>
      </p:sp>
    </p:spTree>
    <p:extLst>
      <p:ext uri="{BB962C8B-B14F-4D97-AF65-F5344CB8AC3E}">
        <p14:creationId xmlns:p14="http://schemas.microsoft.com/office/powerpoint/2010/main" val="39721071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Add screen shot of the reference page instead (link in the reference below)</a:t>
            </a:r>
          </a:p>
        </p:txBody>
      </p:sp>
      <p:sp>
        <p:nvSpPr>
          <p:cNvPr id="4" name="Slide Number Placeholder 3"/>
          <p:cNvSpPr>
            <a:spLocks noGrp="1"/>
          </p:cNvSpPr>
          <p:nvPr>
            <p:ph type="sldNum" sz="quarter" idx="5"/>
          </p:nvPr>
        </p:nvSpPr>
        <p:spPr/>
        <p:txBody>
          <a:bodyPr/>
          <a:lstStyle/>
          <a:p>
            <a:fld id="{E1F387EB-1CCC-9848-8EFA-9779E8EA0B4A}" type="slidenum">
              <a:rPr lang="en-US" smtClean="0"/>
              <a:t>18</a:t>
            </a:fld>
            <a:endParaRPr lang="en-US"/>
          </a:p>
        </p:txBody>
      </p:sp>
    </p:spTree>
    <p:extLst>
      <p:ext uri="{BB962C8B-B14F-4D97-AF65-F5344CB8AC3E}">
        <p14:creationId xmlns:p14="http://schemas.microsoft.com/office/powerpoint/2010/main" val="38141605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Examples in the markdown…</a:t>
            </a:r>
          </a:p>
        </p:txBody>
      </p:sp>
      <p:sp>
        <p:nvSpPr>
          <p:cNvPr id="4" name="Slide Number Placeholder 3"/>
          <p:cNvSpPr>
            <a:spLocks noGrp="1"/>
          </p:cNvSpPr>
          <p:nvPr>
            <p:ph type="sldNum" sz="quarter" idx="5"/>
          </p:nvPr>
        </p:nvSpPr>
        <p:spPr/>
        <p:txBody>
          <a:bodyPr/>
          <a:lstStyle/>
          <a:p>
            <a:fld id="{E1F387EB-1CCC-9848-8EFA-9779E8EA0B4A}" type="slidenum">
              <a:rPr lang="en-US" smtClean="0"/>
              <a:t>19</a:t>
            </a:fld>
            <a:endParaRPr lang="en-US"/>
          </a:p>
        </p:txBody>
      </p:sp>
    </p:spTree>
    <p:extLst>
      <p:ext uri="{BB962C8B-B14F-4D97-AF65-F5344CB8AC3E}">
        <p14:creationId xmlns:p14="http://schemas.microsoft.com/office/powerpoint/2010/main" val="888641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a:solidFill>
                  <a:schemeClr val="tx1"/>
                </a:solidFill>
                <a:effectLst/>
                <a:latin typeface="+mn-lt"/>
                <a:ea typeface="+mn-ea"/>
                <a:cs typeface="+mn-cs"/>
              </a:rPr>
              <a:t>Scales control the mapping from data to aesthetics</a:t>
            </a:r>
          </a:p>
          <a:p>
            <a:pPr lvl="0"/>
            <a:r>
              <a:rPr lang="en-US" sz="1200" kern="1200">
                <a:solidFill>
                  <a:schemeClr val="tx1"/>
                </a:solidFill>
                <a:effectLst/>
                <a:latin typeface="+mn-lt"/>
                <a:ea typeface="+mn-ea"/>
                <a:cs typeface="+mn-cs"/>
              </a:rPr>
              <a:t>They provide the tools that let you interpret that plot – the axes and legends</a:t>
            </a:r>
          </a:p>
          <a:p>
            <a:pPr lvl="0"/>
            <a:r>
              <a:rPr lang="en-US" sz="1200" kern="1200">
                <a:solidFill>
                  <a:schemeClr val="tx1"/>
                </a:solidFill>
                <a:effectLst/>
                <a:latin typeface="+mn-lt"/>
                <a:ea typeface="+mn-ea"/>
                <a:cs typeface="+mn-cs"/>
              </a:rPr>
              <a:t>You can generate many plots without knowing how scales work, and use the defaults, but understanding scales and learning how to manipulate them will give you much more control</a:t>
            </a:r>
          </a:p>
          <a:p>
            <a:pPr lvl="0"/>
            <a:r>
              <a:rPr lang="en-US" sz="1200" kern="1200">
                <a:solidFill>
                  <a:schemeClr val="tx1"/>
                </a:solidFill>
                <a:effectLst/>
                <a:latin typeface="+mn-lt"/>
                <a:ea typeface="+mn-ea"/>
                <a:cs typeface="+mn-cs"/>
              </a:rPr>
              <a:t>Scales can be divided into the main categories of:</a:t>
            </a:r>
          </a:p>
          <a:p>
            <a:pPr lvl="1"/>
            <a:r>
              <a:rPr lang="en-US" sz="1200" kern="1200">
                <a:solidFill>
                  <a:schemeClr val="tx1"/>
                </a:solidFill>
                <a:effectLst/>
                <a:latin typeface="+mn-lt"/>
                <a:ea typeface="+mn-ea"/>
                <a:cs typeface="+mn-cs"/>
              </a:rPr>
              <a:t>Position scales are used map the data to the x and y position</a:t>
            </a:r>
          </a:p>
          <a:p>
            <a:pPr lvl="1"/>
            <a:r>
              <a:rPr lang="en-US" sz="1200" kern="1200">
                <a:solidFill>
                  <a:schemeClr val="tx1"/>
                </a:solidFill>
                <a:effectLst/>
                <a:latin typeface="+mn-lt"/>
                <a:ea typeface="+mn-ea"/>
                <a:cs typeface="+mn-cs"/>
              </a:rPr>
              <a:t>Color scales are used to map continuous and discrete data to colors</a:t>
            </a:r>
          </a:p>
          <a:p>
            <a:pPr lvl="1"/>
            <a:r>
              <a:rPr lang="en-US" sz="1200" kern="1200">
                <a:solidFill>
                  <a:schemeClr val="tx1"/>
                </a:solidFill>
                <a:effectLst/>
                <a:latin typeface="+mn-lt"/>
                <a:ea typeface="+mn-ea"/>
                <a:cs typeface="+mn-cs"/>
              </a:rPr>
              <a:t>Manual scales are used to map discrete values to the specified choice of size, line type, shape, or color</a:t>
            </a:r>
          </a:p>
          <a:p>
            <a:endParaRPr lang="en-US"/>
          </a:p>
        </p:txBody>
      </p:sp>
      <p:sp>
        <p:nvSpPr>
          <p:cNvPr id="4" name="Slide Number Placeholder 3"/>
          <p:cNvSpPr>
            <a:spLocks noGrp="1"/>
          </p:cNvSpPr>
          <p:nvPr>
            <p:ph type="sldNum" sz="quarter" idx="5"/>
          </p:nvPr>
        </p:nvSpPr>
        <p:spPr/>
        <p:txBody>
          <a:bodyPr/>
          <a:lstStyle/>
          <a:p>
            <a:fld id="{E1F387EB-1CCC-9848-8EFA-9779E8EA0B4A}" type="slidenum">
              <a:rPr lang="en-US" smtClean="0"/>
              <a:t>22</a:t>
            </a:fld>
            <a:endParaRPr lang="en-US"/>
          </a:p>
        </p:txBody>
      </p:sp>
    </p:spTree>
    <p:extLst>
      <p:ext uri="{BB962C8B-B14F-4D97-AF65-F5344CB8AC3E}">
        <p14:creationId xmlns:p14="http://schemas.microsoft.com/office/powerpoint/2010/main" val="3902598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1F387EB-1CCC-9848-8EFA-9779E8EA0B4A}" type="slidenum">
              <a:rPr lang="en-US" smtClean="0"/>
              <a:t>23</a:t>
            </a:fld>
            <a:endParaRPr lang="en-US"/>
          </a:p>
        </p:txBody>
      </p:sp>
    </p:spTree>
    <p:extLst>
      <p:ext uri="{BB962C8B-B14F-4D97-AF65-F5344CB8AC3E}">
        <p14:creationId xmlns:p14="http://schemas.microsoft.com/office/powerpoint/2010/main" val="15107429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1F387EB-1CCC-9848-8EFA-9779E8EA0B4A}" type="slidenum">
              <a:rPr lang="en-US" smtClean="0"/>
              <a:t>2</a:t>
            </a:fld>
            <a:endParaRPr lang="en-US"/>
          </a:p>
        </p:txBody>
      </p:sp>
    </p:spTree>
    <p:extLst>
      <p:ext uri="{BB962C8B-B14F-4D97-AF65-F5344CB8AC3E}">
        <p14:creationId xmlns:p14="http://schemas.microsoft.com/office/powerpoint/2010/main" val="317469936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Breaks controls which values appear as tick marks on axes and keys on legends</a:t>
            </a:r>
          </a:p>
          <a:p>
            <a:pPr lvl="1"/>
            <a:r>
              <a:rPr lang="en-US"/>
              <a:t>If you set labels argument, then you must set breaks argument</a:t>
            </a:r>
          </a:p>
          <a:p>
            <a:pPr lvl="2"/>
            <a:r>
              <a:rPr lang="en-US"/>
              <a:t>If the data changes, the breaks will no longer align with the labels</a:t>
            </a:r>
          </a:p>
          <a:p>
            <a:r>
              <a:rPr lang="en-US"/>
              <a:t>Breaks can be set on continuous or categorical scale</a:t>
            </a:r>
          </a:p>
          <a:p>
            <a:pPr lvl="1"/>
            <a:r>
              <a:rPr lang="en-US"/>
              <a:t>Categorical scale can use a named label vector</a:t>
            </a:r>
          </a:p>
          <a:p>
            <a:pPr lvl="1"/>
            <a:r>
              <a:rPr lang="en-US"/>
              <a:t>Example: </a:t>
            </a:r>
            <a:r>
              <a:rPr lang="en-US" err="1"/>
              <a:t>scale_y_discrete</a:t>
            </a:r>
            <a:r>
              <a:rPr lang="en-US"/>
              <a:t>(labels=c(a=“alpha”, b=“beta”))</a:t>
            </a:r>
          </a:p>
          <a:p>
            <a:r>
              <a:rPr lang="en-US"/>
              <a:t>Hint: To suppress breaks (for axes or grid lines) or labels, set them to NULL</a:t>
            </a:r>
          </a:p>
          <a:p>
            <a:endParaRPr lang="en-US"/>
          </a:p>
          <a:p>
            <a:pPr lvl="0"/>
            <a:r>
              <a:rPr lang="en-US" sz="1200" kern="1200">
                <a:solidFill>
                  <a:schemeClr val="tx1"/>
                </a:solidFill>
                <a:effectLst/>
                <a:latin typeface="+mn-lt"/>
                <a:ea typeface="+mn-ea"/>
                <a:cs typeface="+mn-cs"/>
              </a:rPr>
              <a:t>MARKDOWN – the first example shows how to specify the x and y label name from the default for the variable name</a:t>
            </a:r>
          </a:p>
          <a:p>
            <a:pPr lvl="1"/>
            <a:r>
              <a:rPr lang="en-US" sz="1200" kern="1200">
                <a:solidFill>
                  <a:schemeClr val="tx1"/>
                </a:solidFill>
                <a:effectLst/>
                <a:latin typeface="+mn-lt"/>
                <a:ea typeface="+mn-ea"/>
                <a:cs typeface="+mn-cs"/>
              </a:rPr>
              <a:t>This option uses </a:t>
            </a:r>
            <a:r>
              <a:rPr lang="en-US" sz="1200" kern="1200" err="1">
                <a:solidFill>
                  <a:schemeClr val="tx1"/>
                </a:solidFill>
                <a:effectLst/>
                <a:latin typeface="+mn-lt"/>
                <a:ea typeface="+mn-ea"/>
                <a:cs typeface="+mn-cs"/>
              </a:rPr>
              <a:t>scale_x_continuous</a:t>
            </a:r>
            <a:r>
              <a:rPr lang="en-US" sz="1200" kern="1200">
                <a:solidFill>
                  <a:schemeClr val="tx1"/>
                </a:solidFill>
                <a:effectLst/>
                <a:latin typeface="+mn-lt"/>
                <a:ea typeface="+mn-ea"/>
                <a:cs typeface="+mn-cs"/>
              </a:rPr>
              <a:t> and </a:t>
            </a:r>
            <a:r>
              <a:rPr lang="en-US" sz="1200" kern="1200" err="1">
                <a:solidFill>
                  <a:schemeClr val="tx1"/>
                </a:solidFill>
                <a:effectLst/>
                <a:latin typeface="+mn-lt"/>
                <a:ea typeface="+mn-ea"/>
                <a:cs typeface="+mn-cs"/>
              </a:rPr>
              <a:t>scale_y_continuous</a:t>
            </a:r>
            <a:endParaRPr lang="en-US" sz="1200" kern="1200">
              <a:solidFill>
                <a:schemeClr val="tx1"/>
              </a:solidFill>
              <a:effectLst/>
              <a:latin typeface="+mn-lt"/>
              <a:ea typeface="+mn-ea"/>
              <a:cs typeface="+mn-cs"/>
            </a:endParaRPr>
          </a:p>
          <a:p>
            <a:pPr lvl="1"/>
            <a:r>
              <a:rPr lang="en-US" sz="1200" kern="1200">
                <a:solidFill>
                  <a:schemeClr val="tx1"/>
                </a:solidFill>
                <a:effectLst/>
                <a:latin typeface="+mn-lt"/>
                <a:ea typeface="+mn-ea"/>
                <a:cs typeface="+mn-cs"/>
              </a:rPr>
              <a:t>The second option uses the </a:t>
            </a:r>
            <a:r>
              <a:rPr lang="en-US" sz="1200" kern="1200" err="1">
                <a:solidFill>
                  <a:schemeClr val="tx1"/>
                </a:solidFill>
                <a:effectLst/>
                <a:latin typeface="+mn-lt"/>
                <a:ea typeface="+mn-ea"/>
                <a:cs typeface="+mn-cs"/>
              </a:rPr>
              <a:t>xlab</a:t>
            </a:r>
            <a:r>
              <a:rPr lang="en-US" sz="1200" kern="1200">
                <a:solidFill>
                  <a:schemeClr val="tx1"/>
                </a:solidFill>
                <a:effectLst/>
                <a:latin typeface="+mn-lt"/>
                <a:ea typeface="+mn-ea"/>
                <a:cs typeface="+mn-cs"/>
              </a:rPr>
              <a:t> and </a:t>
            </a:r>
            <a:r>
              <a:rPr lang="en-US" sz="1200" kern="1200" err="1">
                <a:solidFill>
                  <a:schemeClr val="tx1"/>
                </a:solidFill>
                <a:effectLst/>
                <a:latin typeface="+mn-lt"/>
                <a:ea typeface="+mn-ea"/>
                <a:cs typeface="+mn-cs"/>
              </a:rPr>
              <a:t>ylab</a:t>
            </a:r>
            <a:r>
              <a:rPr lang="en-US" sz="1200" kern="1200">
                <a:solidFill>
                  <a:schemeClr val="tx1"/>
                </a:solidFill>
                <a:effectLst/>
                <a:latin typeface="+mn-lt"/>
                <a:ea typeface="+mn-ea"/>
                <a:cs typeface="+mn-cs"/>
              </a:rPr>
              <a:t> option</a:t>
            </a:r>
          </a:p>
          <a:p>
            <a:pPr lvl="0"/>
            <a:r>
              <a:rPr lang="en-US" sz="1200" kern="1200">
                <a:solidFill>
                  <a:schemeClr val="tx1"/>
                </a:solidFill>
                <a:effectLst/>
                <a:latin typeface="+mn-lt"/>
                <a:ea typeface="+mn-ea"/>
                <a:cs typeface="+mn-cs"/>
              </a:rPr>
              <a:t>MARKDOWN – you can also label the axes with mathematical expressions or with subscripts and superscripts.</a:t>
            </a:r>
          </a:p>
          <a:p>
            <a:pPr lvl="0"/>
            <a:r>
              <a:rPr lang="en-US" sz="1200" kern="1200">
                <a:solidFill>
                  <a:schemeClr val="tx1"/>
                </a:solidFill>
                <a:effectLst/>
                <a:latin typeface="+mn-lt"/>
                <a:ea typeface="+mn-ea"/>
                <a:cs typeface="+mn-cs"/>
              </a:rPr>
              <a:t>In Markdown, you can also modify the limits by using the limits=c() function within the scale </a:t>
            </a:r>
          </a:p>
          <a:p>
            <a:pPr lvl="0"/>
            <a:r>
              <a:rPr lang="en-US" sz="1200" kern="1200">
                <a:solidFill>
                  <a:schemeClr val="tx1"/>
                </a:solidFill>
                <a:effectLst/>
                <a:latin typeface="+mn-lt"/>
                <a:ea typeface="+mn-ea"/>
                <a:cs typeface="+mn-cs"/>
              </a:rPr>
              <a:t>MARKDOWN – you can create breaks using the breaks=c() within the scale as well</a:t>
            </a:r>
          </a:p>
          <a:p>
            <a:pPr lvl="0"/>
            <a:r>
              <a:rPr lang="en-US" sz="1200" kern="1200">
                <a:solidFill>
                  <a:schemeClr val="tx1"/>
                </a:solidFill>
                <a:effectLst/>
                <a:latin typeface="+mn-lt"/>
                <a:ea typeface="+mn-ea"/>
                <a:cs typeface="+mn-cs"/>
              </a:rPr>
              <a:t>MARKDOWN - the hypertension examples is first shown with the defaults, and no modification to the scales for breaks.</a:t>
            </a:r>
          </a:p>
          <a:p>
            <a:pPr lvl="1"/>
            <a:r>
              <a:rPr lang="en-US" sz="1200" kern="1200">
                <a:solidFill>
                  <a:schemeClr val="tx1"/>
                </a:solidFill>
                <a:effectLst/>
                <a:latin typeface="+mn-lt"/>
                <a:ea typeface="+mn-ea"/>
                <a:cs typeface="+mn-cs"/>
              </a:rPr>
              <a:t>In the second example, the x-axis has been modified, so that the breaks are created based on the labels for the two-letter state abbreviation</a:t>
            </a:r>
          </a:p>
          <a:p>
            <a:endParaRPr lang="en-US"/>
          </a:p>
        </p:txBody>
      </p:sp>
      <p:sp>
        <p:nvSpPr>
          <p:cNvPr id="4" name="Slide Number Placeholder 3"/>
          <p:cNvSpPr>
            <a:spLocks noGrp="1"/>
          </p:cNvSpPr>
          <p:nvPr>
            <p:ph type="sldNum" sz="quarter" idx="5"/>
          </p:nvPr>
        </p:nvSpPr>
        <p:spPr/>
        <p:txBody>
          <a:bodyPr/>
          <a:lstStyle/>
          <a:p>
            <a:fld id="{E1F387EB-1CCC-9848-8EFA-9779E8EA0B4A}" type="slidenum">
              <a:rPr lang="en-US" smtClean="0"/>
              <a:t>25</a:t>
            </a:fld>
            <a:endParaRPr lang="en-US"/>
          </a:p>
        </p:txBody>
      </p:sp>
    </p:spTree>
    <p:extLst>
      <p:ext uri="{BB962C8B-B14F-4D97-AF65-F5344CB8AC3E}">
        <p14:creationId xmlns:p14="http://schemas.microsoft.com/office/powerpoint/2010/main" val="24619434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a:solidFill>
                  <a:schemeClr val="tx1"/>
                </a:solidFill>
                <a:effectLst/>
                <a:latin typeface="+mn-lt"/>
                <a:ea typeface="+mn-ea"/>
                <a:cs typeface="+mn-cs"/>
              </a:rPr>
              <a:t>Legends can be a helpful component in displaying results</a:t>
            </a:r>
          </a:p>
          <a:p>
            <a:pPr lvl="0"/>
            <a:r>
              <a:rPr lang="en-US" sz="1200" kern="1200">
                <a:solidFill>
                  <a:schemeClr val="tx1"/>
                </a:solidFill>
                <a:effectLst/>
                <a:latin typeface="+mn-lt"/>
                <a:ea typeface="+mn-ea"/>
                <a:cs typeface="+mn-cs"/>
              </a:rPr>
              <a:t>Legends can be modified like the break and labels</a:t>
            </a:r>
          </a:p>
          <a:p>
            <a:endParaRPr lang="en-US"/>
          </a:p>
        </p:txBody>
      </p:sp>
      <p:sp>
        <p:nvSpPr>
          <p:cNvPr id="4" name="Slide Number Placeholder 3"/>
          <p:cNvSpPr>
            <a:spLocks noGrp="1"/>
          </p:cNvSpPr>
          <p:nvPr>
            <p:ph type="sldNum" sz="quarter" idx="5"/>
          </p:nvPr>
        </p:nvSpPr>
        <p:spPr/>
        <p:txBody>
          <a:bodyPr/>
          <a:lstStyle/>
          <a:p>
            <a:fld id="{E1F387EB-1CCC-9848-8EFA-9779E8EA0B4A}" type="slidenum">
              <a:rPr lang="en-US" smtClean="0"/>
              <a:t>26</a:t>
            </a:fld>
            <a:endParaRPr lang="en-US"/>
          </a:p>
        </p:txBody>
      </p:sp>
    </p:spTree>
    <p:extLst>
      <p:ext uri="{BB962C8B-B14F-4D97-AF65-F5344CB8AC3E}">
        <p14:creationId xmlns:p14="http://schemas.microsoft.com/office/powerpoint/2010/main" val="33386138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a:solidFill>
                  <a:schemeClr val="tx1"/>
                </a:solidFill>
                <a:effectLst/>
                <a:latin typeface="+mn-lt"/>
                <a:ea typeface="+mn-ea"/>
                <a:cs typeface="+mn-cs"/>
              </a:rPr>
              <a:t>For continuous scales, keep the color scheme constant, and use a gradient scale</a:t>
            </a:r>
          </a:p>
          <a:p>
            <a:pPr lvl="0"/>
            <a:r>
              <a:rPr lang="en-US" sz="1200" kern="1200">
                <a:solidFill>
                  <a:schemeClr val="tx1"/>
                </a:solidFill>
                <a:effectLst/>
                <a:latin typeface="+mn-lt"/>
                <a:ea typeface="+mn-ea"/>
                <a:cs typeface="+mn-cs"/>
              </a:rPr>
              <a:t>For discrete color scales, keep the color scheme color blind friendly</a:t>
            </a:r>
          </a:p>
        </p:txBody>
      </p:sp>
      <p:sp>
        <p:nvSpPr>
          <p:cNvPr id="4" name="Slide Number Placeholder 3"/>
          <p:cNvSpPr>
            <a:spLocks noGrp="1"/>
          </p:cNvSpPr>
          <p:nvPr>
            <p:ph type="sldNum" sz="quarter" idx="5"/>
          </p:nvPr>
        </p:nvSpPr>
        <p:spPr/>
        <p:txBody>
          <a:bodyPr/>
          <a:lstStyle/>
          <a:p>
            <a:fld id="{E1F387EB-1CCC-9848-8EFA-9779E8EA0B4A}" type="slidenum">
              <a:rPr lang="en-US" smtClean="0"/>
              <a:t>28</a:t>
            </a:fld>
            <a:endParaRPr lang="en-US"/>
          </a:p>
        </p:txBody>
      </p:sp>
    </p:spTree>
    <p:extLst>
      <p:ext uri="{BB962C8B-B14F-4D97-AF65-F5344CB8AC3E}">
        <p14:creationId xmlns:p14="http://schemas.microsoft.com/office/powerpoint/2010/main" val="92676458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What is a theme</a:t>
            </a:r>
          </a:p>
          <a:p>
            <a:r>
              <a:rPr lang="en-US"/>
              <a:t>Reference: Components of theme - </a:t>
            </a:r>
            <a:r>
              <a:rPr lang="en-US">
                <a:hlinkClick r:id="rId3"/>
              </a:rPr>
              <a:t>https://ggplot2.tidyverse.org/reference/theme.html</a:t>
            </a:r>
            <a:endParaRPr lang="en-US"/>
          </a:p>
        </p:txBody>
      </p:sp>
      <p:sp>
        <p:nvSpPr>
          <p:cNvPr id="4" name="Slide Number Placeholder 3"/>
          <p:cNvSpPr>
            <a:spLocks noGrp="1"/>
          </p:cNvSpPr>
          <p:nvPr>
            <p:ph type="sldNum" sz="quarter" idx="5"/>
          </p:nvPr>
        </p:nvSpPr>
        <p:spPr/>
        <p:txBody>
          <a:bodyPr/>
          <a:lstStyle/>
          <a:p>
            <a:fld id="{06872EE8-AD96-46AF-8181-E7F7CD072877}" type="slidenum">
              <a:rPr lang="en-US" smtClean="0"/>
              <a:t>34</a:t>
            </a:fld>
            <a:endParaRPr lang="en-US"/>
          </a:p>
        </p:txBody>
      </p:sp>
    </p:spTree>
    <p:extLst>
      <p:ext uri="{BB962C8B-B14F-4D97-AF65-F5344CB8AC3E}">
        <p14:creationId xmlns:p14="http://schemas.microsoft.com/office/powerpoint/2010/main" val="278359411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hlinkClick r:id="rId3"/>
              </a:rPr>
              <a:t>https://ggplot2.tidyverse.org/reference/ggtheme.html</a:t>
            </a:r>
            <a:endParaRPr lang="en-US"/>
          </a:p>
          <a:p>
            <a:r>
              <a:rPr lang="en-US"/>
              <a:t>Also package “</a:t>
            </a:r>
            <a:r>
              <a:rPr lang="en-US" err="1"/>
              <a:t>ggthemes</a:t>
            </a:r>
            <a:r>
              <a:rPr lang="en-US"/>
              <a:t>”</a:t>
            </a:r>
          </a:p>
        </p:txBody>
      </p:sp>
      <p:sp>
        <p:nvSpPr>
          <p:cNvPr id="4" name="Slide Number Placeholder 3"/>
          <p:cNvSpPr>
            <a:spLocks noGrp="1"/>
          </p:cNvSpPr>
          <p:nvPr>
            <p:ph type="sldNum" sz="quarter" idx="5"/>
          </p:nvPr>
        </p:nvSpPr>
        <p:spPr/>
        <p:txBody>
          <a:bodyPr/>
          <a:lstStyle/>
          <a:p>
            <a:fld id="{06872EE8-AD96-46AF-8181-E7F7CD072877}" type="slidenum">
              <a:rPr lang="en-US" smtClean="0"/>
              <a:t>36</a:t>
            </a:fld>
            <a:endParaRPr lang="en-US"/>
          </a:p>
        </p:txBody>
      </p:sp>
    </p:spTree>
    <p:extLst>
      <p:ext uri="{BB962C8B-B14F-4D97-AF65-F5344CB8AC3E}">
        <p14:creationId xmlns:p14="http://schemas.microsoft.com/office/powerpoint/2010/main" val="373244653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hlinkClick r:id="rId3"/>
              </a:rPr>
              <a:t>https://ggplot2.tidyverse.org/reference/theme.html</a:t>
            </a:r>
            <a:endParaRPr lang="en-US"/>
          </a:p>
        </p:txBody>
      </p:sp>
      <p:sp>
        <p:nvSpPr>
          <p:cNvPr id="4" name="Slide Number Placeholder 3"/>
          <p:cNvSpPr>
            <a:spLocks noGrp="1"/>
          </p:cNvSpPr>
          <p:nvPr>
            <p:ph type="sldNum" sz="quarter" idx="5"/>
          </p:nvPr>
        </p:nvSpPr>
        <p:spPr/>
        <p:txBody>
          <a:bodyPr/>
          <a:lstStyle/>
          <a:p>
            <a:fld id="{06872EE8-AD96-46AF-8181-E7F7CD072877}" type="slidenum">
              <a:rPr lang="en-US" smtClean="0"/>
              <a:t>38</a:t>
            </a:fld>
            <a:endParaRPr lang="en-US"/>
          </a:p>
        </p:txBody>
      </p:sp>
    </p:spTree>
    <p:extLst>
      <p:ext uri="{BB962C8B-B14F-4D97-AF65-F5344CB8AC3E}">
        <p14:creationId xmlns:p14="http://schemas.microsoft.com/office/powerpoint/2010/main" val="342495695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a:t>Facets can be helpful in comparing patterns.</a:t>
            </a:r>
          </a:p>
          <a:p>
            <a:r>
              <a:rPr lang="en-US"/>
              <a:t>Just remember that the way that you panel your figures has meaning. Think about what you are paneling together. The figures faceted together should have a commonality.</a:t>
            </a:r>
          </a:p>
        </p:txBody>
      </p:sp>
      <p:sp>
        <p:nvSpPr>
          <p:cNvPr id="4" name="Slide Number Placeholder 3"/>
          <p:cNvSpPr>
            <a:spLocks noGrp="1"/>
          </p:cNvSpPr>
          <p:nvPr>
            <p:ph type="sldNum" sz="quarter" idx="5"/>
          </p:nvPr>
        </p:nvSpPr>
        <p:spPr/>
        <p:txBody>
          <a:bodyPr/>
          <a:lstStyle/>
          <a:p>
            <a:fld id="{E1F387EB-1CCC-9848-8EFA-9779E8EA0B4A}" type="slidenum">
              <a:rPr lang="en-US" smtClean="0"/>
              <a:t>41</a:t>
            </a:fld>
            <a:endParaRPr lang="en-US"/>
          </a:p>
        </p:txBody>
      </p:sp>
    </p:spTree>
    <p:extLst>
      <p:ext uri="{BB962C8B-B14F-4D97-AF65-F5344CB8AC3E}">
        <p14:creationId xmlns:p14="http://schemas.microsoft.com/office/powerpoint/2010/main" val="208083003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Nice separation between facets – example of facet grid</a:t>
            </a:r>
          </a:p>
          <a:p>
            <a:r>
              <a:rPr lang="en-US"/>
              <a:t>Dual use of colors for labels is confusing</a:t>
            </a:r>
          </a:p>
          <a:p>
            <a:r>
              <a:rPr lang="en-US"/>
              <a:t>Sex could be symbols, race color</a:t>
            </a:r>
          </a:p>
          <a:p>
            <a:r>
              <a:rPr lang="en-US"/>
              <a:t>Could also add label info to y axis</a:t>
            </a:r>
          </a:p>
          <a:p>
            <a:r>
              <a:rPr lang="en-US"/>
              <a:t>Good use of reference line</a:t>
            </a:r>
          </a:p>
          <a:p>
            <a:r>
              <a:rPr lang="en-US"/>
              <a:t>Colors should be color blind friendly</a:t>
            </a:r>
          </a:p>
        </p:txBody>
      </p:sp>
      <p:sp>
        <p:nvSpPr>
          <p:cNvPr id="4" name="Slide Number Placeholder 3"/>
          <p:cNvSpPr>
            <a:spLocks noGrp="1"/>
          </p:cNvSpPr>
          <p:nvPr>
            <p:ph type="sldNum" sz="quarter" idx="5"/>
          </p:nvPr>
        </p:nvSpPr>
        <p:spPr/>
        <p:txBody>
          <a:bodyPr/>
          <a:lstStyle/>
          <a:p>
            <a:fld id="{D018814E-433D-4B5B-B378-C916E8C8F7D1}" type="slidenum">
              <a:rPr lang="en-US" smtClean="0"/>
              <a:t>43</a:t>
            </a:fld>
            <a:endParaRPr lang="en-US"/>
          </a:p>
        </p:txBody>
      </p:sp>
    </p:spTree>
    <p:extLst>
      <p:ext uri="{BB962C8B-B14F-4D97-AF65-F5344CB8AC3E}">
        <p14:creationId xmlns:p14="http://schemas.microsoft.com/office/powerpoint/2010/main" val="242416062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Note: Multiple variables in the rows or columns by adding them together </a:t>
            </a:r>
            <a:r>
              <a:rPr lang="en-US" err="1"/>
              <a:t>a+b</a:t>
            </a:r>
            <a:r>
              <a:rPr lang="en-US"/>
              <a:t> ~ </a:t>
            </a:r>
            <a:r>
              <a:rPr lang="en-US" err="1"/>
              <a:t>c+d</a:t>
            </a:r>
            <a:endParaRPr lang="en-US"/>
          </a:p>
          <a:p>
            <a:endParaRPr lang="en-US"/>
          </a:p>
        </p:txBody>
      </p:sp>
      <p:sp>
        <p:nvSpPr>
          <p:cNvPr id="4" name="Slide Number Placeholder 3"/>
          <p:cNvSpPr>
            <a:spLocks noGrp="1"/>
          </p:cNvSpPr>
          <p:nvPr>
            <p:ph type="sldNum" sz="quarter" idx="5"/>
          </p:nvPr>
        </p:nvSpPr>
        <p:spPr/>
        <p:txBody>
          <a:bodyPr/>
          <a:lstStyle/>
          <a:p>
            <a:fld id="{E1F387EB-1CCC-9848-8EFA-9779E8EA0B4A}" type="slidenum">
              <a:rPr lang="en-US" smtClean="0"/>
              <a:t>44</a:t>
            </a:fld>
            <a:endParaRPr lang="en-US"/>
          </a:p>
        </p:txBody>
      </p:sp>
    </p:spTree>
    <p:extLst>
      <p:ext uri="{BB962C8B-B14F-4D97-AF65-F5344CB8AC3E}">
        <p14:creationId xmlns:p14="http://schemas.microsoft.com/office/powerpoint/2010/main" val="202241327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MARKDOWN</a:t>
            </a:r>
          </a:p>
        </p:txBody>
      </p:sp>
      <p:sp>
        <p:nvSpPr>
          <p:cNvPr id="4" name="Slide Number Placeholder 3"/>
          <p:cNvSpPr>
            <a:spLocks noGrp="1"/>
          </p:cNvSpPr>
          <p:nvPr>
            <p:ph type="sldNum" sz="quarter" idx="5"/>
          </p:nvPr>
        </p:nvSpPr>
        <p:spPr/>
        <p:txBody>
          <a:bodyPr/>
          <a:lstStyle/>
          <a:p>
            <a:fld id="{E1F387EB-1CCC-9848-8EFA-9779E8EA0B4A}" type="slidenum">
              <a:rPr lang="en-US" smtClean="0"/>
              <a:t>45</a:t>
            </a:fld>
            <a:endParaRPr lang="en-US"/>
          </a:p>
        </p:txBody>
      </p:sp>
    </p:spTree>
    <p:extLst>
      <p:ext uri="{BB962C8B-B14F-4D97-AF65-F5344CB8AC3E}">
        <p14:creationId xmlns:p14="http://schemas.microsoft.com/office/powerpoint/2010/main" val="38803020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1F387EB-1CCC-9848-8EFA-9779E8EA0B4A}" type="slidenum">
              <a:rPr lang="en-US" smtClean="0"/>
              <a:t>3</a:t>
            </a:fld>
            <a:endParaRPr lang="en-US"/>
          </a:p>
        </p:txBody>
      </p:sp>
    </p:spTree>
    <p:extLst>
      <p:ext uri="{BB962C8B-B14F-4D97-AF65-F5344CB8AC3E}">
        <p14:creationId xmlns:p14="http://schemas.microsoft.com/office/powerpoint/2010/main" val="9388502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Animate colors?</a:t>
            </a:r>
          </a:p>
        </p:txBody>
      </p:sp>
      <p:sp>
        <p:nvSpPr>
          <p:cNvPr id="4" name="Slide Number Placeholder 3"/>
          <p:cNvSpPr>
            <a:spLocks noGrp="1"/>
          </p:cNvSpPr>
          <p:nvPr>
            <p:ph type="sldNum" sz="quarter" idx="5"/>
          </p:nvPr>
        </p:nvSpPr>
        <p:spPr/>
        <p:txBody>
          <a:bodyPr/>
          <a:lstStyle/>
          <a:p>
            <a:fld id="{E1F387EB-1CCC-9848-8EFA-9779E8EA0B4A}" type="slidenum">
              <a:rPr lang="en-US" smtClean="0"/>
              <a:t>4</a:t>
            </a:fld>
            <a:endParaRPr lang="en-US"/>
          </a:p>
        </p:txBody>
      </p:sp>
    </p:spTree>
    <p:extLst>
      <p:ext uri="{BB962C8B-B14F-4D97-AF65-F5344CB8AC3E}">
        <p14:creationId xmlns:p14="http://schemas.microsoft.com/office/powerpoint/2010/main" val="13982734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a:t>We will use this as a guide for each plot we make in this workshop.</a:t>
            </a:r>
          </a:p>
          <a:p>
            <a:pPr marL="171450" indent="-171450">
              <a:buFontTx/>
              <a:buChar char="-"/>
            </a:pPr>
            <a:r>
              <a:rPr lang="en-US"/>
              <a:t>[Add colors??]</a:t>
            </a:r>
          </a:p>
        </p:txBody>
      </p:sp>
      <p:sp>
        <p:nvSpPr>
          <p:cNvPr id="4" name="Slide Number Placeholder 3"/>
          <p:cNvSpPr>
            <a:spLocks noGrp="1"/>
          </p:cNvSpPr>
          <p:nvPr>
            <p:ph type="sldNum" sz="quarter" idx="5"/>
          </p:nvPr>
        </p:nvSpPr>
        <p:spPr/>
        <p:txBody>
          <a:bodyPr/>
          <a:lstStyle/>
          <a:p>
            <a:fld id="{31688BB8-A763-294B-B942-13ABA501A555}" type="slidenum">
              <a:rPr lang="en-US" smtClean="0"/>
              <a:t>6</a:t>
            </a:fld>
            <a:endParaRPr lang="en-US"/>
          </a:p>
        </p:txBody>
      </p:sp>
    </p:spTree>
    <p:extLst>
      <p:ext uri="{BB962C8B-B14F-4D97-AF65-F5344CB8AC3E}">
        <p14:creationId xmlns:p14="http://schemas.microsoft.com/office/powerpoint/2010/main" val="35390767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a:t>Graphic being used by media outlets and health care system to communicate to lay people the impact of implementing protective measures on the health care system</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a:t>Only takes a minute or two to digest the information here</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a:t>Because:</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a:t>Everything is labeled clearly – the axes, the curves, even the dotted line</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a:t>Colors are used to draw attention to the comparison they want you to make</a:t>
            </a:r>
          </a:p>
        </p:txBody>
      </p:sp>
      <p:sp>
        <p:nvSpPr>
          <p:cNvPr id="4" name="Slide Number Placeholder 3"/>
          <p:cNvSpPr>
            <a:spLocks noGrp="1"/>
          </p:cNvSpPr>
          <p:nvPr>
            <p:ph type="sldNum" sz="quarter" idx="5"/>
          </p:nvPr>
        </p:nvSpPr>
        <p:spPr/>
        <p:txBody>
          <a:bodyPr/>
          <a:lstStyle/>
          <a:p>
            <a:fld id="{E1F387EB-1CCC-9848-8EFA-9779E8EA0B4A}" type="slidenum">
              <a:rPr lang="en-US" smtClean="0"/>
              <a:t>7</a:t>
            </a:fld>
            <a:endParaRPr lang="en-US"/>
          </a:p>
        </p:txBody>
      </p:sp>
    </p:spTree>
    <p:extLst>
      <p:ext uri="{BB962C8B-B14F-4D97-AF65-F5344CB8AC3E}">
        <p14:creationId xmlns:p14="http://schemas.microsoft.com/office/powerpoint/2010/main" val="1136433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a:t>Minimal graph elements make it easy to read</a:t>
            </a:r>
          </a:p>
          <a:p>
            <a:pPr marL="171450" indent="-171450">
              <a:buFontTx/>
              <a:buChar char="-"/>
            </a:pPr>
            <a:r>
              <a:rPr lang="en-US"/>
              <a:t>Axes are clearly labeled and the units are included</a:t>
            </a:r>
          </a:p>
          <a:p>
            <a:pPr marL="171450" indent="-171450">
              <a:buFontTx/>
              <a:buChar char="-"/>
            </a:pPr>
            <a:r>
              <a:rPr lang="en-US"/>
              <a:t>All abbreviations are defined</a:t>
            </a:r>
          </a:p>
          <a:p>
            <a:pPr marL="171450" indent="-171450">
              <a:buFontTx/>
              <a:buChar char="-"/>
            </a:pPr>
            <a:r>
              <a:rPr lang="en-US"/>
              <a:t>The line types are explained and they help facilitate the message of the graph, which is to highlight the difference between men and women.</a:t>
            </a:r>
          </a:p>
          <a:p>
            <a:r>
              <a:rPr lang="en-US"/>
              <a:t>Line type is easily distinguishable</a:t>
            </a:r>
          </a:p>
          <a:p>
            <a:endParaRPr lang="en-US"/>
          </a:p>
          <a:p>
            <a:r>
              <a:rPr lang="en-US"/>
              <a:t>Simple graph, but effective and clear</a:t>
            </a:r>
          </a:p>
        </p:txBody>
      </p:sp>
      <p:sp>
        <p:nvSpPr>
          <p:cNvPr id="4" name="Slide Number Placeholder 3"/>
          <p:cNvSpPr>
            <a:spLocks noGrp="1"/>
          </p:cNvSpPr>
          <p:nvPr>
            <p:ph type="sldNum" sz="quarter" idx="5"/>
          </p:nvPr>
        </p:nvSpPr>
        <p:spPr/>
        <p:txBody>
          <a:bodyPr/>
          <a:lstStyle/>
          <a:p>
            <a:fld id="{D018814E-433D-4B5B-B378-C916E8C8F7D1}" type="slidenum">
              <a:rPr lang="en-US" smtClean="0"/>
              <a:t>8</a:t>
            </a:fld>
            <a:endParaRPr lang="en-US"/>
          </a:p>
        </p:txBody>
      </p:sp>
    </p:spTree>
    <p:extLst>
      <p:ext uri="{BB962C8B-B14F-4D97-AF65-F5344CB8AC3E}">
        <p14:creationId xmlns:p14="http://schemas.microsoft.com/office/powerpoint/2010/main" val="18029540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Instead of built in types of plots, ggplot2 is a platform for creating graphics. </a:t>
            </a:r>
          </a:p>
        </p:txBody>
      </p:sp>
      <p:sp>
        <p:nvSpPr>
          <p:cNvPr id="4" name="Slide Number Placeholder 3"/>
          <p:cNvSpPr>
            <a:spLocks noGrp="1"/>
          </p:cNvSpPr>
          <p:nvPr>
            <p:ph type="sldNum" sz="quarter" idx="5"/>
          </p:nvPr>
        </p:nvSpPr>
        <p:spPr/>
        <p:txBody>
          <a:bodyPr/>
          <a:lstStyle/>
          <a:p>
            <a:fld id="{31688BB8-A763-294B-B942-13ABA501A555}" type="slidenum">
              <a:rPr lang="en-US" smtClean="0"/>
              <a:t>9</a:t>
            </a:fld>
            <a:endParaRPr lang="en-US"/>
          </a:p>
        </p:txBody>
      </p:sp>
    </p:spTree>
    <p:extLst>
      <p:ext uri="{BB962C8B-B14F-4D97-AF65-F5344CB8AC3E}">
        <p14:creationId xmlns:p14="http://schemas.microsoft.com/office/powerpoint/2010/main" val="7118241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Goal: be able to open RStudio, read in data, create a figure with the default settings, save it</a:t>
            </a:r>
          </a:p>
          <a:p>
            <a:endParaRPr lang="en-US"/>
          </a:p>
        </p:txBody>
      </p:sp>
      <p:sp>
        <p:nvSpPr>
          <p:cNvPr id="4" name="Slide Number Placeholder 3"/>
          <p:cNvSpPr>
            <a:spLocks noGrp="1"/>
          </p:cNvSpPr>
          <p:nvPr>
            <p:ph type="sldNum" sz="quarter" idx="5"/>
          </p:nvPr>
        </p:nvSpPr>
        <p:spPr/>
        <p:txBody>
          <a:bodyPr/>
          <a:lstStyle/>
          <a:p>
            <a:fld id="{E1F387EB-1CCC-9848-8EFA-9779E8EA0B4A}" type="slidenum">
              <a:rPr lang="en-US" smtClean="0"/>
              <a:t>10</a:t>
            </a:fld>
            <a:endParaRPr lang="en-US"/>
          </a:p>
        </p:txBody>
      </p:sp>
    </p:spTree>
    <p:extLst>
      <p:ext uri="{BB962C8B-B14F-4D97-AF65-F5344CB8AC3E}">
        <p14:creationId xmlns:p14="http://schemas.microsoft.com/office/powerpoint/2010/main" val="40444613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7DD25C-34A0-2745-ABD3-78FF5AE8421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7CA64CF-4CA2-B84D-B026-B2349676199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82C719B-BBF2-7442-827C-BA81628E80A3}"/>
              </a:ext>
            </a:extLst>
          </p:cNvPr>
          <p:cNvSpPr>
            <a:spLocks noGrp="1"/>
          </p:cNvSpPr>
          <p:nvPr>
            <p:ph type="dt" sz="half" idx="10"/>
          </p:nvPr>
        </p:nvSpPr>
        <p:spPr/>
        <p:txBody>
          <a:bodyPr/>
          <a:lstStyle/>
          <a:p>
            <a:fld id="{2EF958E3-C097-6344-9870-82F2909FEAD9}" type="datetimeFigureOut">
              <a:rPr lang="en-US" smtClean="0"/>
              <a:t>7/28/2021</a:t>
            </a:fld>
            <a:endParaRPr lang="en-US"/>
          </a:p>
        </p:txBody>
      </p:sp>
      <p:sp>
        <p:nvSpPr>
          <p:cNvPr id="5" name="Footer Placeholder 4">
            <a:extLst>
              <a:ext uri="{FF2B5EF4-FFF2-40B4-BE49-F238E27FC236}">
                <a16:creationId xmlns:a16="http://schemas.microsoft.com/office/drawing/2014/main" id="{B5ACD8F8-E6A9-1246-9660-9092C2268D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FEC099-2C83-AE49-8129-1AA4B314117D}"/>
              </a:ext>
            </a:extLst>
          </p:cNvPr>
          <p:cNvSpPr>
            <a:spLocks noGrp="1"/>
          </p:cNvSpPr>
          <p:nvPr>
            <p:ph type="sldNum" sz="quarter" idx="12"/>
          </p:nvPr>
        </p:nvSpPr>
        <p:spPr/>
        <p:txBody>
          <a:bodyPr/>
          <a:lstStyle/>
          <a:p>
            <a:fld id="{EC42216E-DA58-9744-A6C4-4982954547F2}" type="slidenum">
              <a:rPr lang="en-US" smtClean="0"/>
              <a:t>‹#›</a:t>
            </a:fld>
            <a:endParaRPr lang="en-US"/>
          </a:p>
        </p:txBody>
      </p:sp>
    </p:spTree>
    <p:extLst>
      <p:ext uri="{BB962C8B-B14F-4D97-AF65-F5344CB8AC3E}">
        <p14:creationId xmlns:p14="http://schemas.microsoft.com/office/powerpoint/2010/main" val="12248661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4C94DE-3FF5-1C48-92EB-9AADE908231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DA4B9FA-4918-7443-8E97-0BE9046B9D5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68956D7-8897-7342-9FCD-12B73C6082FD}"/>
              </a:ext>
            </a:extLst>
          </p:cNvPr>
          <p:cNvSpPr>
            <a:spLocks noGrp="1"/>
          </p:cNvSpPr>
          <p:nvPr>
            <p:ph type="dt" sz="half" idx="10"/>
          </p:nvPr>
        </p:nvSpPr>
        <p:spPr/>
        <p:txBody>
          <a:bodyPr/>
          <a:lstStyle/>
          <a:p>
            <a:fld id="{2EF958E3-C097-6344-9870-82F2909FEAD9}" type="datetimeFigureOut">
              <a:rPr lang="en-US" smtClean="0"/>
              <a:t>7/28/2021</a:t>
            </a:fld>
            <a:endParaRPr lang="en-US"/>
          </a:p>
        </p:txBody>
      </p:sp>
      <p:sp>
        <p:nvSpPr>
          <p:cNvPr id="5" name="Footer Placeholder 4">
            <a:extLst>
              <a:ext uri="{FF2B5EF4-FFF2-40B4-BE49-F238E27FC236}">
                <a16:creationId xmlns:a16="http://schemas.microsoft.com/office/drawing/2014/main" id="{4783DCBC-7AAF-A746-AFAB-ABE35F169C7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96B48F2-5296-344C-AAFD-FD89CA102001}"/>
              </a:ext>
            </a:extLst>
          </p:cNvPr>
          <p:cNvSpPr>
            <a:spLocks noGrp="1"/>
          </p:cNvSpPr>
          <p:nvPr>
            <p:ph type="sldNum" sz="quarter" idx="12"/>
          </p:nvPr>
        </p:nvSpPr>
        <p:spPr/>
        <p:txBody>
          <a:bodyPr/>
          <a:lstStyle/>
          <a:p>
            <a:fld id="{EC42216E-DA58-9744-A6C4-4982954547F2}" type="slidenum">
              <a:rPr lang="en-US" smtClean="0"/>
              <a:t>‹#›</a:t>
            </a:fld>
            <a:endParaRPr lang="en-US"/>
          </a:p>
        </p:txBody>
      </p:sp>
    </p:spTree>
    <p:extLst>
      <p:ext uri="{BB962C8B-B14F-4D97-AF65-F5344CB8AC3E}">
        <p14:creationId xmlns:p14="http://schemas.microsoft.com/office/powerpoint/2010/main" val="33061723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792F97B-AA2F-7341-9C25-5D39FAFC02B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F52CB89-BAA0-0345-B46B-E655905FE5C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1840583-76B0-B641-BA5A-53638BACAF80}"/>
              </a:ext>
            </a:extLst>
          </p:cNvPr>
          <p:cNvSpPr>
            <a:spLocks noGrp="1"/>
          </p:cNvSpPr>
          <p:nvPr>
            <p:ph type="dt" sz="half" idx="10"/>
          </p:nvPr>
        </p:nvSpPr>
        <p:spPr/>
        <p:txBody>
          <a:bodyPr/>
          <a:lstStyle/>
          <a:p>
            <a:fld id="{2EF958E3-C097-6344-9870-82F2909FEAD9}" type="datetimeFigureOut">
              <a:rPr lang="en-US" smtClean="0"/>
              <a:t>7/28/2021</a:t>
            </a:fld>
            <a:endParaRPr lang="en-US"/>
          </a:p>
        </p:txBody>
      </p:sp>
      <p:sp>
        <p:nvSpPr>
          <p:cNvPr id="5" name="Footer Placeholder 4">
            <a:extLst>
              <a:ext uri="{FF2B5EF4-FFF2-40B4-BE49-F238E27FC236}">
                <a16:creationId xmlns:a16="http://schemas.microsoft.com/office/drawing/2014/main" id="{CFEBC5F2-DEEA-1040-A05C-1306E1B080B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B78FBAD-8DE0-DC4C-A3B5-E06125611A07}"/>
              </a:ext>
            </a:extLst>
          </p:cNvPr>
          <p:cNvSpPr>
            <a:spLocks noGrp="1"/>
          </p:cNvSpPr>
          <p:nvPr>
            <p:ph type="sldNum" sz="quarter" idx="12"/>
          </p:nvPr>
        </p:nvSpPr>
        <p:spPr/>
        <p:txBody>
          <a:bodyPr/>
          <a:lstStyle/>
          <a:p>
            <a:fld id="{EC42216E-DA58-9744-A6C4-4982954547F2}" type="slidenum">
              <a:rPr lang="en-US" smtClean="0"/>
              <a:t>‹#›</a:t>
            </a:fld>
            <a:endParaRPr lang="en-US"/>
          </a:p>
        </p:txBody>
      </p:sp>
    </p:spTree>
    <p:extLst>
      <p:ext uri="{BB962C8B-B14F-4D97-AF65-F5344CB8AC3E}">
        <p14:creationId xmlns:p14="http://schemas.microsoft.com/office/powerpoint/2010/main" val="6554363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899742-396E-F14F-AE93-6DD70812920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6CC24B3-E84A-C54F-BADF-29D2BF0B7D1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06E3372-2066-074A-8049-6733B9C5A125}"/>
              </a:ext>
            </a:extLst>
          </p:cNvPr>
          <p:cNvSpPr>
            <a:spLocks noGrp="1"/>
          </p:cNvSpPr>
          <p:nvPr>
            <p:ph type="dt" sz="half" idx="10"/>
          </p:nvPr>
        </p:nvSpPr>
        <p:spPr/>
        <p:txBody>
          <a:bodyPr/>
          <a:lstStyle/>
          <a:p>
            <a:fld id="{2EF958E3-C097-6344-9870-82F2909FEAD9}" type="datetimeFigureOut">
              <a:rPr lang="en-US" smtClean="0"/>
              <a:t>7/28/2021</a:t>
            </a:fld>
            <a:endParaRPr lang="en-US"/>
          </a:p>
        </p:txBody>
      </p:sp>
      <p:sp>
        <p:nvSpPr>
          <p:cNvPr id="5" name="Footer Placeholder 4">
            <a:extLst>
              <a:ext uri="{FF2B5EF4-FFF2-40B4-BE49-F238E27FC236}">
                <a16:creationId xmlns:a16="http://schemas.microsoft.com/office/drawing/2014/main" id="{0F8F1439-BA72-7543-932F-570131E9E84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12CACB2-0A80-A24C-BEA7-0F7F5C147515}"/>
              </a:ext>
            </a:extLst>
          </p:cNvPr>
          <p:cNvSpPr>
            <a:spLocks noGrp="1"/>
          </p:cNvSpPr>
          <p:nvPr>
            <p:ph type="sldNum" sz="quarter" idx="12"/>
          </p:nvPr>
        </p:nvSpPr>
        <p:spPr/>
        <p:txBody>
          <a:bodyPr/>
          <a:lstStyle/>
          <a:p>
            <a:fld id="{EC42216E-DA58-9744-A6C4-4982954547F2}" type="slidenum">
              <a:rPr lang="en-US" smtClean="0"/>
              <a:t>‹#›</a:t>
            </a:fld>
            <a:endParaRPr lang="en-US"/>
          </a:p>
        </p:txBody>
      </p:sp>
    </p:spTree>
    <p:extLst>
      <p:ext uri="{BB962C8B-B14F-4D97-AF65-F5344CB8AC3E}">
        <p14:creationId xmlns:p14="http://schemas.microsoft.com/office/powerpoint/2010/main" val="38159824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5634D6-8940-5C48-885A-7106A164EC1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B68FE9A-291C-B846-B794-E01E5504B44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042466D-0552-B043-9787-8267B3A49EDA}"/>
              </a:ext>
            </a:extLst>
          </p:cNvPr>
          <p:cNvSpPr>
            <a:spLocks noGrp="1"/>
          </p:cNvSpPr>
          <p:nvPr>
            <p:ph type="dt" sz="half" idx="10"/>
          </p:nvPr>
        </p:nvSpPr>
        <p:spPr/>
        <p:txBody>
          <a:bodyPr/>
          <a:lstStyle/>
          <a:p>
            <a:fld id="{2EF958E3-C097-6344-9870-82F2909FEAD9}" type="datetimeFigureOut">
              <a:rPr lang="en-US" smtClean="0"/>
              <a:t>7/28/2021</a:t>
            </a:fld>
            <a:endParaRPr lang="en-US"/>
          </a:p>
        </p:txBody>
      </p:sp>
      <p:sp>
        <p:nvSpPr>
          <p:cNvPr id="5" name="Footer Placeholder 4">
            <a:extLst>
              <a:ext uri="{FF2B5EF4-FFF2-40B4-BE49-F238E27FC236}">
                <a16:creationId xmlns:a16="http://schemas.microsoft.com/office/drawing/2014/main" id="{367AB062-36AD-8B4E-B0E2-8D12648AB73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DC00D8-5C39-2E41-BD8E-DB1232CB3BC1}"/>
              </a:ext>
            </a:extLst>
          </p:cNvPr>
          <p:cNvSpPr>
            <a:spLocks noGrp="1"/>
          </p:cNvSpPr>
          <p:nvPr>
            <p:ph type="sldNum" sz="quarter" idx="12"/>
          </p:nvPr>
        </p:nvSpPr>
        <p:spPr/>
        <p:txBody>
          <a:bodyPr/>
          <a:lstStyle/>
          <a:p>
            <a:fld id="{EC42216E-DA58-9744-A6C4-4982954547F2}" type="slidenum">
              <a:rPr lang="en-US" smtClean="0"/>
              <a:t>‹#›</a:t>
            </a:fld>
            <a:endParaRPr lang="en-US"/>
          </a:p>
        </p:txBody>
      </p:sp>
    </p:spTree>
    <p:extLst>
      <p:ext uri="{BB962C8B-B14F-4D97-AF65-F5344CB8AC3E}">
        <p14:creationId xmlns:p14="http://schemas.microsoft.com/office/powerpoint/2010/main" val="6431893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877003-5DB6-C640-A0A0-22810F3C8AB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7C0DA8E-FA5D-4B47-93F9-CA2C5021409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830EE0D-0985-1140-9F1D-86576DBFC10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EAFC37C-6774-DF43-9AF4-C389E6F0E109}"/>
              </a:ext>
            </a:extLst>
          </p:cNvPr>
          <p:cNvSpPr>
            <a:spLocks noGrp="1"/>
          </p:cNvSpPr>
          <p:nvPr>
            <p:ph type="dt" sz="half" idx="10"/>
          </p:nvPr>
        </p:nvSpPr>
        <p:spPr/>
        <p:txBody>
          <a:bodyPr/>
          <a:lstStyle/>
          <a:p>
            <a:fld id="{2EF958E3-C097-6344-9870-82F2909FEAD9}" type="datetimeFigureOut">
              <a:rPr lang="en-US" smtClean="0"/>
              <a:t>7/28/2021</a:t>
            </a:fld>
            <a:endParaRPr lang="en-US"/>
          </a:p>
        </p:txBody>
      </p:sp>
      <p:sp>
        <p:nvSpPr>
          <p:cNvPr id="6" name="Footer Placeholder 5">
            <a:extLst>
              <a:ext uri="{FF2B5EF4-FFF2-40B4-BE49-F238E27FC236}">
                <a16:creationId xmlns:a16="http://schemas.microsoft.com/office/drawing/2014/main" id="{DD575301-183B-6C43-AA40-5ECF4D14201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B5CB472-7C87-8E48-B544-BE1742861991}"/>
              </a:ext>
            </a:extLst>
          </p:cNvPr>
          <p:cNvSpPr>
            <a:spLocks noGrp="1"/>
          </p:cNvSpPr>
          <p:nvPr>
            <p:ph type="sldNum" sz="quarter" idx="12"/>
          </p:nvPr>
        </p:nvSpPr>
        <p:spPr/>
        <p:txBody>
          <a:bodyPr/>
          <a:lstStyle/>
          <a:p>
            <a:fld id="{EC42216E-DA58-9744-A6C4-4982954547F2}" type="slidenum">
              <a:rPr lang="en-US" smtClean="0"/>
              <a:t>‹#›</a:t>
            </a:fld>
            <a:endParaRPr lang="en-US"/>
          </a:p>
        </p:txBody>
      </p:sp>
    </p:spTree>
    <p:extLst>
      <p:ext uri="{BB962C8B-B14F-4D97-AF65-F5344CB8AC3E}">
        <p14:creationId xmlns:p14="http://schemas.microsoft.com/office/powerpoint/2010/main" val="12385767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8A5969-2E0B-694F-80E4-C8EA8A7D820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81EC17B-F4B9-DE41-867B-B4C57BAEEF4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83ABC72-E7A3-B542-A0EF-B2BD863955F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A32CB01-7162-834F-81C9-E5AE4D8B66A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C94E238-6707-AA48-B2BE-68363F2FD15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D5087EC-E075-E34F-AC4F-DCB06026530C}"/>
              </a:ext>
            </a:extLst>
          </p:cNvPr>
          <p:cNvSpPr>
            <a:spLocks noGrp="1"/>
          </p:cNvSpPr>
          <p:nvPr>
            <p:ph type="dt" sz="half" idx="10"/>
          </p:nvPr>
        </p:nvSpPr>
        <p:spPr/>
        <p:txBody>
          <a:bodyPr/>
          <a:lstStyle/>
          <a:p>
            <a:fld id="{2EF958E3-C097-6344-9870-82F2909FEAD9}" type="datetimeFigureOut">
              <a:rPr lang="en-US" smtClean="0"/>
              <a:t>7/28/2021</a:t>
            </a:fld>
            <a:endParaRPr lang="en-US"/>
          </a:p>
        </p:txBody>
      </p:sp>
      <p:sp>
        <p:nvSpPr>
          <p:cNvPr id="8" name="Footer Placeholder 7">
            <a:extLst>
              <a:ext uri="{FF2B5EF4-FFF2-40B4-BE49-F238E27FC236}">
                <a16:creationId xmlns:a16="http://schemas.microsoft.com/office/drawing/2014/main" id="{5215E05E-72EF-4E4E-804B-2325C5DAEAD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2060388-CBF0-0248-84C3-534DF7015EB4}"/>
              </a:ext>
            </a:extLst>
          </p:cNvPr>
          <p:cNvSpPr>
            <a:spLocks noGrp="1"/>
          </p:cNvSpPr>
          <p:nvPr>
            <p:ph type="sldNum" sz="quarter" idx="12"/>
          </p:nvPr>
        </p:nvSpPr>
        <p:spPr/>
        <p:txBody>
          <a:bodyPr/>
          <a:lstStyle/>
          <a:p>
            <a:fld id="{EC42216E-DA58-9744-A6C4-4982954547F2}" type="slidenum">
              <a:rPr lang="en-US" smtClean="0"/>
              <a:t>‹#›</a:t>
            </a:fld>
            <a:endParaRPr lang="en-US"/>
          </a:p>
        </p:txBody>
      </p:sp>
    </p:spTree>
    <p:extLst>
      <p:ext uri="{BB962C8B-B14F-4D97-AF65-F5344CB8AC3E}">
        <p14:creationId xmlns:p14="http://schemas.microsoft.com/office/powerpoint/2010/main" val="11365142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20B07B-5FE6-5E43-B1AA-E1835C17EB1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5E588E4-30B0-5D45-AE9F-8F8EFDDECBE2}"/>
              </a:ext>
            </a:extLst>
          </p:cNvPr>
          <p:cNvSpPr>
            <a:spLocks noGrp="1"/>
          </p:cNvSpPr>
          <p:nvPr>
            <p:ph type="dt" sz="half" idx="10"/>
          </p:nvPr>
        </p:nvSpPr>
        <p:spPr/>
        <p:txBody>
          <a:bodyPr/>
          <a:lstStyle/>
          <a:p>
            <a:fld id="{2EF958E3-C097-6344-9870-82F2909FEAD9}" type="datetimeFigureOut">
              <a:rPr lang="en-US" smtClean="0"/>
              <a:t>7/28/2021</a:t>
            </a:fld>
            <a:endParaRPr lang="en-US"/>
          </a:p>
        </p:txBody>
      </p:sp>
      <p:sp>
        <p:nvSpPr>
          <p:cNvPr id="4" name="Footer Placeholder 3">
            <a:extLst>
              <a:ext uri="{FF2B5EF4-FFF2-40B4-BE49-F238E27FC236}">
                <a16:creationId xmlns:a16="http://schemas.microsoft.com/office/drawing/2014/main" id="{B2D5AD24-C81F-F64A-9763-9586FD36388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1865BF2-3F3D-984E-B945-329E49ABADEB}"/>
              </a:ext>
            </a:extLst>
          </p:cNvPr>
          <p:cNvSpPr>
            <a:spLocks noGrp="1"/>
          </p:cNvSpPr>
          <p:nvPr>
            <p:ph type="sldNum" sz="quarter" idx="12"/>
          </p:nvPr>
        </p:nvSpPr>
        <p:spPr/>
        <p:txBody>
          <a:bodyPr/>
          <a:lstStyle/>
          <a:p>
            <a:fld id="{EC42216E-DA58-9744-A6C4-4982954547F2}" type="slidenum">
              <a:rPr lang="en-US" smtClean="0"/>
              <a:t>‹#›</a:t>
            </a:fld>
            <a:endParaRPr lang="en-US"/>
          </a:p>
        </p:txBody>
      </p:sp>
    </p:spTree>
    <p:extLst>
      <p:ext uri="{BB962C8B-B14F-4D97-AF65-F5344CB8AC3E}">
        <p14:creationId xmlns:p14="http://schemas.microsoft.com/office/powerpoint/2010/main" val="11761905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7AADF03-E811-D04F-8E9A-EE367618A99F}"/>
              </a:ext>
            </a:extLst>
          </p:cNvPr>
          <p:cNvSpPr>
            <a:spLocks noGrp="1"/>
          </p:cNvSpPr>
          <p:nvPr>
            <p:ph type="dt" sz="half" idx="10"/>
          </p:nvPr>
        </p:nvSpPr>
        <p:spPr/>
        <p:txBody>
          <a:bodyPr/>
          <a:lstStyle/>
          <a:p>
            <a:fld id="{2EF958E3-C097-6344-9870-82F2909FEAD9}" type="datetimeFigureOut">
              <a:rPr lang="en-US" smtClean="0"/>
              <a:t>7/28/2021</a:t>
            </a:fld>
            <a:endParaRPr lang="en-US"/>
          </a:p>
        </p:txBody>
      </p:sp>
      <p:sp>
        <p:nvSpPr>
          <p:cNvPr id="3" name="Footer Placeholder 2">
            <a:extLst>
              <a:ext uri="{FF2B5EF4-FFF2-40B4-BE49-F238E27FC236}">
                <a16:creationId xmlns:a16="http://schemas.microsoft.com/office/drawing/2014/main" id="{C4F9C8CB-300E-8D4C-995E-AF408445FD2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FCC6C69-580E-1D4C-8EE4-69A394555179}"/>
              </a:ext>
            </a:extLst>
          </p:cNvPr>
          <p:cNvSpPr>
            <a:spLocks noGrp="1"/>
          </p:cNvSpPr>
          <p:nvPr>
            <p:ph type="sldNum" sz="quarter" idx="12"/>
          </p:nvPr>
        </p:nvSpPr>
        <p:spPr/>
        <p:txBody>
          <a:bodyPr/>
          <a:lstStyle/>
          <a:p>
            <a:fld id="{EC42216E-DA58-9744-A6C4-4982954547F2}" type="slidenum">
              <a:rPr lang="en-US" smtClean="0"/>
              <a:t>‹#›</a:t>
            </a:fld>
            <a:endParaRPr lang="en-US"/>
          </a:p>
        </p:txBody>
      </p:sp>
    </p:spTree>
    <p:extLst>
      <p:ext uri="{BB962C8B-B14F-4D97-AF65-F5344CB8AC3E}">
        <p14:creationId xmlns:p14="http://schemas.microsoft.com/office/powerpoint/2010/main" val="32313827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A1C566-FEC2-4342-85C8-13B18315723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71E91F4-CBC0-D540-B29A-94EADA71F9F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07B0F15-F24D-9541-9E32-0366DCD8FFB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F6BAFF7-DD47-044B-93B4-004649C4B942}"/>
              </a:ext>
            </a:extLst>
          </p:cNvPr>
          <p:cNvSpPr>
            <a:spLocks noGrp="1"/>
          </p:cNvSpPr>
          <p:nvPr>
            <p:ph type="dt" sz="half" idx="10"/>
          </p:nvPr>
        </p:nvSpPr>
        <p:spPr/>
        <p:txBody>
          <a:bodyPr/>
          <a:lstStyle/>
          <a:p>
            <a:fld id="{2EF958E3-C097-6344-9870-82F2909FEAD9}" type="datetimeFigureOut">
              <a:rPr lang="en-US" smtClean="0"/>
              <a:t>7/28/2021</a:t>
            </a:fld>
            <a:endParaRPr lang="en-US"/>
          </a:p>
        </p:txBody>
      </p:sp>
      <p:sp>
        <p:nvSpPr>
          <p:cNvPr id="6" name="Footer Placeholder 5">
            <a:extLst>
              <a:ext uri="{FF2B5EF4-FFF2-40B4-BE49-F238E27FC236}">
                <a16:creationId xmlns:a16="http://schemas.microsoft.com/office/drawing/2014/main" id="{E20DA419-8E0A-454E-844F-5B76628BDE2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F71625F-9CFC-3C4D-8023-A3577239BB05}"/>
              </a:ext>
            </a:extLst>
          </p:cNvPr>
          <p:cNvSpPr>
            <a:spLocks noGrp="1"/>
          </p:cNvSpPr>
          <p:nvPr>
            <p:ph type="sldNum" sz="quarter" idx="12"/>
          </p:nvPr>
        </p:nvSpPr>
        <p:spPr/>
        <p:txBody>
          <a:bodyPr/>
          <a:lstStyle/>
          <a:p>
            <a:fld id="{EC42216E-DA58-9744-A6C4-4982954547F2}" type="slidenum">
              <a:rPr lang="en-US" smtClean="0"/>
              <a:t>‹#›</a:t>
            </a:fld>
            <a:endParaRPr lang="en-US"/>
          </a:p>
        </p:txBody>
      </p:sp>
    </p:spTree>
    <p:extLst>
      <p:ext uri="{BB962C8B-B14F-4D97-AF65-F5344CB8AC3E}">
        <p14:creationId xmlns:p14="http://schemas.microsoft.com/office/powerpoint/2010/main" val="33218335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EF5B7E-E135-4C42-B73C-00CED7BB2F4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65D3D08-1F2C-A94A-9674-0A35DE901E3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A0B710C-247C-864D-B92D-FEF37C6538F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8BEAA0E-E013-A947-ADA9-8CBFA730E5C7}"/>
              </a:ext>
            </a:extLst>
          </p:cNvPr>
          <p:cNvSpPr>
            <a:spLocks noGrp="1"/>
          </p:cNvSpPr>
          <p:nvPr>
            <p:ph type="dt" sz="half" idx="10"/>
          </p:nvPr>
        </p:nvSpPr>
        <p:spPr/>
        <p:txBody>
          <a:bodyPr/>
          <a:lstStyle/>
          <a:p>
            <a:fld id="{2EF958E3-C097-6344-9870-82F2909FEAD9}" type="datetimeFigureOut">
              <a:rPr lang="en-US" smtClean="0"/>
              <a:t>7/28/2021</a:t>
            </a:fld>
            <a:endParaRPr lang="en-US"/>
          </a:p>
        </p:txBody>
      </p:sp>
      <p:sp>
        <p:nvSpPr>
          <p:cNvPr id="6" name="Footer Placeholder 5">
            <a:extLst>
              <a:ext uri="{FF2B5EF4-FFF2-40B4-BE49-F238E27FC236}">
                <a16:creationId xmlns:a16="http://schemas.microsoft.com/office/drawing/2014/main" id="{18AD7F22-3074-5D42-BAC5-67BE237BD3A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00153D5-443A-7D4B-90D3-3E714C4EFB5B}"/>
              </a:ext>
            </a:extLst>
          </p:cNvPr>
          <p:cNvSpPr>
            <a:spLocks noGrp="1"/>
          </p:cNvSpPr>
          <p:nvPr>
            <p:ph type="sldNum" sz="quarter" idx="12"/>
          </p:nvPr>
        </p:nvSpPr>
        <p:spPr/>
        <p:txBody>
          <a:bodyPr/>
          <a:lstStyle/>
          <a:p>
            <a:fld id="{EC42216E-DA58-9744-A6C4-4982954547F2}" type="slidenum">
              <a:rPr lang="en-US" smtClean="0"/>
              <a:t>‹#›</a:t>
            </a:fld>
            <a:endParaRPr lang="en-US"/>
          </a:p>
        </p:txBody>
      </p:sp>
    </p:spTree>
    <p:extLst>
      <p:ext uri="{BB962C8B-B14F-4D97-AF65-F5344CB8AC3E}">
        <p14:creationId xmlns:p14="http://schemas.microsoft.com/office/powerpoint/2010/main" val="17098453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BE2EC85-E03F-EC4A-99A2-9953D360D19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8EFBECF-8EEE-F044-96FC-14818AA1B8C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53AF8D3-FD8B-3B49-A154-1F58619E6B0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EF958E3-C097-6344-9870-82F2909FEAD9}" type="datetimeFigureOut">
              <a:rPr lang="en-US" smtClean="0"/>
              <a:t>7/28/2021</a:t>
            </a:fld>
            <a:endParaRPr lang="en-US"/>
          </a:p>
        </p:txBody>
      </p:sp>
      <p:sp>
        <p:nvSpPr>
          <p:cNvPr id="5" name="Footer Placeholder 4">
            <a:extLst>
              <a:ext uri="{FF2B5EF4-FFF2-40B4-BE49-F238E27FC236}">
                <a16:creationId xmlns:a16="http://schemas.microsoft.com/office/drawing/2014/main" id="{F1C0095E-84C5-3B4D-A183-683444913CC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0C3662D-31FB-D240-A96A-07C9D86E3A7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C42216E-DA58-9744-A6C4-4982954547F2}" type="slidenum">
              <a:rPr lang="en-US" smtClean="0"/>
              <a:t>‹#›</a:t>
            </a:fld>
            <a:endParaRPr lang="en-US"/>
          </a:p>
        </p:txBody>
      </p:sp>
    </p:spTree>
    <p:extLst>
      <p:ext uri="{BB962C8B-B14F-4D97-AF65-F5344CB8AC3E}">
        <p14:creationId xmlns:p14="http://schemas.microsoft.com/office/powerpoint/2010/main" val="11342517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ggplot2.tidyverse.org/reference/"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ggplot2.tidyverse.org/reference/"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3.jpeg"/><Relationship Id="rId4" Type="http://schemas.openxmlformats.org/officeDocument/2006/relationships/image" Target="../media/image2.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hyperlink" Target="https://colorbrewer2.org/"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github.com/USEPA/data-viz-ggplot2"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3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15.jpe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hyperlink" Target="https://doi.org/10.1186/s12940-020-00575-0" TargetMode="Externa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5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2.xml"/><Relationship Id="rId5" Type="http://schemas.openxmlformats.org/officeDocument/2006/relationships/image" Target="../media/image27.jpeg"/><Relationship Id="rId4" Type="http://schemas.openxmlformats.org/officeDocument/2006/relationships/image" Target="../media/image26.jpeg"/></Relationships>
</file>

<file path=ppt/slides/_rels/slide5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8" Type="http://schemas.openxmlformats.org/officeDocument/2006/relationships/hyperlink" Target="http://zevross.com/blog/2014/08/04/beautiful-plotting-in-r-a-ggplot2-cheatsheet-3/" TargetMode="External"/><Relationship Id="rId3" Type="http://schemas.openxmlformats.org/officeDocument/2006/relationships/hyperlink" Target="https://www.springer.com/gp/book/9780387781662" TargetMode="External"/><Relationship Id="rId7" Type="http://schemas.openxmlformats.org/officeDocument/2006/relationships/hyperlink" Target="https://www.springer.com/gp/book/9780387245447" TargetMode="External"/><Relationship Id="rId2" Type="http://schemas.openxmlformats.org/officeDocument/2006/relationships/hyperlink" Target="https://github.com/thomasp85/ggplot2_workshop" TargetMode="External"/><Relationship Id="rId1" Type="http://schemas.openxmlformats.org/officeDocument/2006/relationships/slideLayout" Target="../slideLayouts/slideLayout2.xml"/><Relationship Id="rId6" Type="http://schemas.openxmlformats.org/officeDocument/2006/relationships/hyperlink" Target="https://gcc01.safelinks.protection.outlook.com/?url=https%3A%2F%2Fggplot2-book.org%2F&amp;data=02%7C01%7Ckrajewski.alison%40epa.gov%7C7bddadebe53d4a1ad99e08d82727f807%7C88b378b367484867acf976aacbeca6a7%7C0%7C0%7C637302399902632839&amp;sdata=nuK2z7r4hz4Pt8P4cqN6tWy7omeqeO4Xh24qpDu6ysE%3D&amp;reserved=0" TargetMode="External"/><Relationship Id="rId5" Type="http://schemas.openxmlformats.org/officeDocument/2006/relationships/hyperlink" Target="https://cedricscherer.netlify.app/2019/08/05/a-ggplot2-tutorial-for-beautiful-plotting-in-r/" TargetMode="External"/><Relationship Id="rId4" Type="http://schemas.openxmlformats.org/officeDocument/2006/relationships/hyperlink" Target="https://rstudio.com/wp-content/uploads/2015/03/ggplot2-cheatsheet.pdf" TargetMode="External"/></Relationships>
</file>

<file path=ppt/slides/_rels/slide57.xml.rels><?xml version="1.0" encoding="UTF-8" standalone="yes"?>
<Relationships xmlns="http://schemas.openxmlformats.org/package/2006/relationships"><Relationship Id="rId3" Type="http://schemas.openxmlformats.org/officeDocument/2006/relationships/hyperlink" Target="http://ghdx.healthdata.org/record/ihme-data/united-states-hypertension-estimates-county-2001-2009" TargetMode="External"/><Relationship Id="rId7" Type="http://schemas.openxmlformats.org/officeDocument/2006/relationships/hyperlink" Target="https://rdocumentation.org/packages/Epi/versions/2.44" TargetMode="External"/><Relationship Id="rId2" Type="http://schemas.openxmlformats.org/officeDocument/2006/relationships/hyperlink" Target="https://www.epa.gov/air-trends" TargetMode="External"/><Relationship Id="rId1" Type="http://schemas.openxmlformats.org/officeDocument/2006/relationships/slideLayout" Target="../slideLayouts/slideLayout2.xml"/><Relationship Id="rId6" Type="http://schemas.openxmlformats.org/officeDocument/2006/relationships/hyperlink" Target="https://www.cdc.gov/nceh/tracking/%20" TargetMode="External"/><Relationship Id="rId5" Type="http://schemas.openxmlformats.org/officeDocument/2006/relationships/hyperlink" Target="https://statecancerprofiles.cancer.gov/incidencerates/index.php" TargetMode="External"/><Relationship Id="rId4" Type="http://schemas.openxmlformats.org/officeDocument/2006/relationships/hyperlink" Target="https://www.fs.usda.gov/rds/archive/Catalog/RDS-2013-0009" TargetMode="Externa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hyperlink" Target="https://www.cdc.gov/mmwr/volumes/66/rr/rr6601a1.htm#_blank" TargetMode="External"/><Relationship Id="rId4" Type="http://schemas.openxmlformats.org/officeDocument/2006/relationships/hyperlink" Target="https://www.npr.org/sections/health-shots/2020/03/13/815502262/flattening-a-pandemics-curve-why-staying-home-now-can-save-lives"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2B3F38-A485-4CAD-93AB-285C602C8536}"/>
              </a:ext>
            </a:extLst>
          </p:cNvPr>
          <p:cNvSpPr>
            <a:spLocks noGrp="1"/>
          </p:cNvSpPr>
          <p:nvPr>
            <p:ph type="ctrTitle"/>
          </p:nvPr>
        </p:nvSpPr>
        <p:spPr>
          <a:xfrm>
            <a:off x="482600" y="368830"/>
            <a:ext cx="11218333" cy="2387600"/>
          </a:xfrm>
        </p:spPr>
        <p:txBody>
          <a:bodyPr>
            <a:normAutofit fontScale="90000"/>
          </a:bodyPr>
          <a:lstStyle/>
          <a:p>
            <a:r>
              <a:rPr lang="en-US"/>
              <a:t>Data Visualization for Environmental Epidemiology with ggplot2</a:t>
            </a:r>
          </a:p>
        </p:txBody>
      </p:sp>
      <p:sp>
        <p:nvSpPr>
          <p:cNvPr id="3" name="Subtitle 2">
            <a:extLst>
              <a:ext uri="{FF2B5EF4-FFF2-40B4-BE49-F238E27FC236}">
                <a16:creationId xmlns:a16="http://schemas.microsoft.com/office/drawing/2014/main" id="{44ACA43D-15D4-4EE2-88E1-DAB3795C712D}"/>
              </a:ext>
            </a:extLst>
          </p:cNvPr>
          <p:cNvSpPr>
            <a:spLocks noGrp="1"/>
          </p:cNvSpPr>
          <p:nvPr>
            <p:ph type="subTitle" idx="1"/>
          </p:nvPr>
        </p:nvSpPr>
        <p:spPr>
          <a:xfrm>
            <a:off x="1524000" y="3051704"/>
            <a:ext cx="9144000" cy="3365720"/>
          </a:xfrm>
        </p:spPr>
        <p:txBody>
          <a:bodyPr vert="horz" lIns="91440" tIns="45720" rIns="91440" bIns="45720" rtlCol="0" anchor="t">
            <a:normAutofit/>
          </a:bodyPr>
          <a:lstStyle/>
          <a:p>
            <a:r>
              <a:rPr lang="en-US" sz="3200"/>
              <a:t>Mastering Presentation Grade Figures</a:t>
            </a:r>
          </a:p>
          <a:p>
            <a:endParaRPr lang="en-US" sz="3200"/>
          </a:p>
          <a:p>
            <a:endParaRPr lang="en-US" sz="3200"/>
          </a:p>
          <a:p>
            <a:r>
              <a:rPr lang="en-US"/>
              <a:t>ISES 2021 Pre-Conference Workshop</a:t>
            </a:r>
            <a:endParaRPr lang="en-US">
              <a:ea typeface="Cambria"/>
            </a:endParaRPr>
          </a:p>
          <a:p>
            <a:r>
              <a:rPr lang="en-US"/>
              <a:t>August 6, 2021</a:t>
            </a:r>
          </a:p>
          <a:p>
            <a:endParaRPr lang="en-US"/>
          </a:p>
          <a:p>
            <a:endParaRPr lang="en-US"/>
          </a:p>
          <a:p>
            <a:endParaRPr lang="en-US"/>
          </a:p>
          <a:p>
            <a:endParaRPr lang="en-US"/>
          </a:p>
        </p:txBody>
      </p:sp>
      <p:sp>
        <p:nvSpPr>
          <p:cNvPr id="4" name="TextBox 3">
            <a:extLst>
              <a:ext uri="{FF2B5EF4-FFF2-40B4-BE49-F238E27FC236}">
                <a16:creationId xmlns:a16="http://schemas.microsoft.com/office/drawing/2014/main" id="{2FE51566-0234-4D5F-B866-CAA8930E6E76}"/>
              </a:ext>
            </a:extLst>
          </p:cNvPr>
          <p:cNvSpPr txBox="1"/>
          <p:nvPr/>
        </p:nvSpPr>
        <p:spPr>
          <a:xfrm>
            <a:off x="-87745" y="6623417"/>
            <a:ext cx="12466780" cy="230832"/>
          </a:xfrm>
          <a:prstGeom prst="rect">
            <a:avLst/>
          </a:prstGeom>
          <a:noFill/>
        </p:spPr>
        <p:txBody>
          <a:bodyPr wrap="square" lIns="91440" tIns="45720" rIns="91440" bIns="45720" rtlCol="0" anchor="t">
            <a:spAutoFit/>
          </a:bodyPr>
          <a:lstStyle/>
          <a:p>
            <a:r>
              <a:rPr lang="en-US" sz="900"/>
              <a:t>Disclaimer: The views expressed in this workshop are those of the authors and do not necessarily reflect the views or policies of the USEPA. Mention of trade names or commercial products does not constitute endorsement or recommendation for use.</a:t>
            </a:r>
            <a:endParaRPr lang="en-US" sz="900">
              <a:ea typeface="Cambria"/>
            </a:endParaRPr>
          </a:p>
        </p:txBody>
      </p:sp>
    </p:spTree>
    <p:extLst>
      <p:ext uri="{BB962C8B-B14F-4D97-AF65-F5344CB8AC3E}">
        <p14:creationId xmlns:p14="http://schemas.microsoft.com/office/powerpoint/2010/main" val="3374827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5B1A0-9339-40BB-B53A-49C4829889D5}"/>
              </a:ext>
            </a:extLst>
          </p:cNvPr>
          <p:cNvSpPr>
            <a:spLocks noGrp="1"/>
          </p:cNvSpPr>
          <p:nvPr>
            <p:ph type="title"/>
          </p:nvPr>
        </p:nvSpPr>
        <p:spPr/>
        <p:txBody>
          <a:bodyPr/>
          <a:lstStyle/>
          <a:p>
            <a:r>
              <a:rPr lang="en-US"/>
              <a:t>Section 2</a:t>
            </a:r>
          </a:p>
        </p:txBody>
      </p:sp>
      <p:sp>
        <p:nvSpPr>
          <p:cNvPr id="3" name="Text Placeholder 2">
            <a:extLst>
              <a:ext uri="{FF2B5EF4-FFF2-40B4-BE49-F238E27FC236}">
                <a16:creationId xmlns:a16="http://schemas.microsoft.com/office/drawing/2014/main" id="{EA666530-AFBB-49A2-9D8A-CEC08931C32B}"/>
              </a:ext>
            </a:extLst>
          </p:cNvPr>
          <p:cNvSpPr>
            <a:spLocks noGrp="1"/>
          </p:cNvSpPr>
          <p:nvPr>
            <p:ph type="body" idx="1"/>
          </p:nvPr>
        </p:nvSpPr>
        <p:spPr/>
        <p:txBody>
          <a:bodyPr vert="horz" lIns="91440" tIns="45720" rIns="91440" bIns="45720" rtlCol="0" anchor="t">
            <a:normAutofit/>
          </a:bodyPr>
          <a:lstStyle/>
          <a:p>
            <a:r>
              <a:rPr lang="en-US" sz="3600">
                <a:solidFill>
                  <a:schemeClr val="accent1"/>
                </a:solidFill>
              </a:rPr>
              <a:t>The Basics: data formatting and </a:t>
            </a:r>
            <a:r>
              <a:rPr lang="en-US" sz="3600" err="1">
                <a:solidFill>
                  <a:schemeClr val="accent1"/>
                </a:solidFill>
              </a:rPr>
              <a:t>ggplots</a:t>
            </a:r>
            <a:r>
              <a:rPr lang="en-US" sz="3600">
                <a:solidFill>
                  <a:schemeClr val="accent1"/>
                </a:solidFill>
              </a:rPr>
              <a:t>.</a:t>
            </a:r>
            <a:endParaRPr lang="en-US" sz="3600">
              <a:solidFill>
                <a:schemeClr val="accent1"/>
              </a:solidFill>
              <a:ea typeface="Cambria"/>
            </a:endParaRPr>
          </a:p>
        </p:txBody>
      </p:sp>
    </p:spTree>
    <p:extLst>
      <p:ext uri="{BB962C8B-B14F-4D97-AF65-F5344CB8AC3E}">
        <p14:creationId xmlns:p14="http://schemas.microsoft.com/office/powerpoint/2010/main" val="37308533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7D96061-5B40-470A-BBC4-C155CADC186A}"/>
              </a:ext>
            </a:extLst>
          </p:cNvPr>
          <p:cNvSpPr>
            <a:spLocks noGrp="1"/>
          </p:cNvSpPr>
          <p:nvPr>
            <p:ph type="ctrTitle"/>
          </p:nvPr>
        </p:nvSpPr>
        <p:spPr>
          <a:xfrm>
            <a:off x="1524000" y="2232602"/>
            <a:ext cx="9144000" cy="2387600"/>
          </a:xfrm>
        </p:spPr>
        <p:txBody>
          <a:bodyPr/>
          <a:lstStyle/>
          <a:p>
            <a:r>
              <a:rPr lang="en-US"/>
              <a:t>Data Formatting</a:t>
            </a:r>
          </a:p>
        </p:txBody>
      </p:sp>
    </p:spTree>
    <p:extLst>
      <p:ext uri="{BB962C8B-B14F-4D97-AF65-F5344CB8AC3E}">
        <p14:creationId xmlns:p14="http://schemas.microsoft.com/office/powerpoint/2010/main" val="7368380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9E5253-65FC-584F-9D7F-E217A4C081CC}"/>
              </a:ext>
            </a:extLst>
          </p:cNvPr>
          <p:cNvSpPr>
            <a:spLocks noGrp="1"/>
          </p:cNvSpPr>
          <p:nvPr>
            <p:ph type="title"/>
          </p:nvPr>
        </p:nvSpPr>
        <p:spPr/>
        <p:txBody>
          <a:bodyPr/>
          <a:lstStyle/>
          <a:p>
            <a:pPr algn="ctr"/>
            <a:r>
              <a:rPr lang="en-US"/>
              <a:t>Importing and Exporting Data Sets in R</a:t>
            </a:r>
          </a:p>
        </p:txBody>
      </p:sp>
      <p:sp>
        <p:nvSpPr>
          <p:cNvPr id="3" name="Content Placeholder 2">
            <a:extLst>
              <a:ext uri="{FF2B5EF4-FFF2-40B4-BE49-F238E27FC236}">
                <a16:creationId xmlns:a16="http://schemas.microsoft.com/office/drawing/2014/main" id="{602308F1-B6ED-DB4E-A149-63C4234D44B1}"/>
              </a:ext>
            </a:extLst>
          </p:cNvPr>
          <p:cNvSpPr>
            <a:spLocks noGrp="1"/>
          </p:cNvSpPr>
          <p:nvPr>
            <p:ph idx="1"/>
          </p:nvPr>
        </p:nvSpPr>
        <p:spPr>
          <a:xfrm>
            <a:off x="838200" y="1825625"/>
            <a:ext cx="10515600" cy="4667250"/>
          </a:xfrm>
        </p:spPr>
        <p:txBody>
          <a:bodyPr vert="horz" lIns="91440" tIns="45720" rIns="91440" bIns="45720" rtlCol="0" anchor="t">
            <a:normAutofit lnSpcReduction="10000"/>
          </a:bodyPr>
          <a:lstStyle/>
          <a:p>
            <a:pPr>
              <a:buNone/>
            </a:pPr>
            <a:r>
              <a:rPr lang="en-US" sz="2000">
                <a:ea typeface="+mn-lt"/>
                <a:cs typeface="+mn-lt"/>
              </a:rPr>
              <a:t>R works with several data formats (e.g. .xlsx, .txt); </a:t>
            </a:r>
            <a:r>
              <a:rPr lang="en-US" sz="2000" b="1">
                <a:ea typeface="+mn-lt"/>
                <a:cs typeface="+mn-lt"/>
              </a:rPr>
              <a:t>.csv</a:t>
            </a:r>
            <a:r>
              <a:rPr lang="en-US" sz="2000">
                <a:ea typeface="+mn-lt"/>
                <a:cs typeface="+mn-lt"/>
              </a:rPr>
              <a:t> is easy and user-friendly.</a:t>
            </a:r>
          </a:p>
          <a:p>
            <a:pPr>
              <a:buNone/>
            </a:pPr>
            <a:endParaRPr lang="en-US" sz="2000">
              <a:ea typeface="+mn-lt"/>
              <a:cs typeface="+mn-lt"/>
            </a:endParaRPr>
          </a:p>
          <a:p>
            <a:pPr>
              <a:buNone/>
            </a:pPr>
            <a:r>
              <a:rPr lang="en-US" sz="2000">
                <a:ea typeface="+mn-lt"/>
                <a:cs typeface="+mn-lt"/>
              </a:rPr>
              <a:t>To import .csv files, use </a:t>
            </a:r>
            <a:r>
              <a:rPr lang="en-US" sz="2000" b="1">
                <a:latin typeface="Consolas"/>
                <a:ea typeface="+mn-lt"/>
                <a:cs typeface="+mn-lt"/>
              </a:rPr>
              <a:t>read.csv()</a:t>
            </a:r>
            <a:r>
              <a:rPr lang="en-US" sz="2000">
                <a:ea typeface="+mn-lt"/>
                <a:cs typeface="+mn-lt"/>
              </a:rPr>
              <a:t>:</a:t>
            </a:r>
            <a:endParaRPr lang="en-US" sz="2000">
              <a:ea typeface="Cambria"/>
            </a:endParaRPr>
          </a:p>
          <a:p>
            <a:pPr marL="342900" indent="-342900"/>
            <a:r>
              <a:rPr lang="en-US" sz="2000">
                <a:ea typeface="+mn-lt"/>
                <a:cs typeface="+mn-lt"/>
              </a:rPr>
              <a:t>Include the name and location of the .csv file, whether there are headers, etc.</a:t>
            </a:r>
            <a:endParaRPr lang="en-US" sz="2000">
              <a:ea typeface="Cambria"/>
            </a:endParaRPr>
          </a:p>
          <a:p>
            <a:pPr marL="342900" indent="-342900"/>
            <a:r>
              <a:rPr lang="en-US" sz="2000">
                <a:ea typeface="+mn-lt"/>
                <a:cs typeface="+mn-lt"/>
              </a:rPr>
              <a:t>Assign imported file to a variable name; it becomes a ‘</a:t>
            </a:r>
            <a:r>
              <a:rPr lang="en-US" sz="2000" err="1">
                <a:ea typeface="+mn-lt"/>
                <a:cs typeface="+mn-lt"/>
              </a:rPr>
              <a:t>data.frame</a:t>
            </a:r>
            <a:r>
              <a:rPr lang="en-US" sz="2000">
                <a:ea typeface="+mn-lt"/>
                <a:cs typeface="+mn-lt"/>
              </a:rPr>
              <a:t>()’ object.</a:t>
            </a:r>
            <a:endParaRPr lang="en-US" sz="2000">
              <a:ea typeface="Cambria"/>
            </a:endParaRPr>
          </a:p>
          <a:p>
            <a:pPr marL="0" indent="0">
              <a:buNone/>
            </a:pPr>
            <a:endParaRPr lang="en-US" sz="2000">
              <a:ea typeface="+mn-lt"/>
              <a:cs typeface="+mn-lt"/>
            </a:endParaRPr>
          </a:p>
          <a:p>
            <a:pPr>
              <a:buNone/>
            </a:pPr>
            <a:r>
              <a:rPr lang="en-US" sz="2000">
                <a:ea typeface="+mn-lt"/>
                <a:cs typeface="+mn-lt"/>
              </a:rPr>
              <a:t>To export .csv files, use </a:t>
            </a:r>
            <a:r>
              <a:rPr lang="en-US" sz="2000" b="1">
                <a:ea typeface="+mn-lt"/>
                <a:cs typeface="+mn-lt"/>
              </a:rPr>
              <a:t>write.csv()</a:t>
            </a:r>
            <a:r>
              <a:rPr lang="en-US" sz="2000">
                <a:ea typeface="+mn-lt"/>
                <a:cs typeface="+mn-lt"/>
              </a:rPr>
              <a:t>:</a:t>
            </a:r>
            <a:endParaRPr lang="en-US" sz="2000">
              <a:ea typeface="Cambria"/>
            </a:endParaRPr>
          </a:p>
          <a:p>
            <a:pPr marL="342900" indent="-342900"/>
            <a:r>
              <a:rPr lang="en-US" sz="2000">
                <a:ea typeface="+mn-lt"/>
                <a:cs typeface="+mn-lt"/>
              </a:rPr>
              <a:t>Include the data frame object, the file name, the name of the destination, whether to include headers, etc.</a:t>
            </a:r>
            <a:endParaRPr lang="en-US" sz="2000">
              <a:ea typeface="Cambria"/>
            </a:endParaRPr>
          </a:p>
          <a:p>
            <a:pPr marL="0" indent="0">
              <a:buNone/>
            </a:pPr>
            <a:endParaRPr lang="en-US" sz="2000">
              <a:ea typeface="+mn-lt"/>
              <a:cs typeface="+mn-lt"/>
            </a:endParaRPr>
          </a:p>
          <a:p>
            <a:pPr>
              <a:buNone/>
            </a:pPr>
            <a:r>
              <a:rPr lang="en-US" sz="2000">
                <a:ea typeface="+mn-lt"/>
                <a:cs typeface="+mn-lt"/>
              </a:rPr>
              <a:t>For other data formats, the import/export functions in R typically follow the format,</a:t>
            </a:r>
            <a:endParaRPr lang="en-US" sz="2000">
              <a:ea typeface="Cambria"/>
            </a:endParaRPr>
          </a:p>
          <a:p>
            <a:pPr algn="ctr">
              <a:buNone/>
            </a:pPr>
            <a:r>
              <a:rPr lang="en-US" sz="2000">
                <a:ea typeface="+mn-lt"/>
                <a:cs typeface="+mn-lt"/>
              </a:rPr>
              <a:t> </a:t>
            </a:r>
            <a:r>
              <a:rPr lang="en-US" sz="2000">
                <a:latin typeface="Consolas"/>
                <a:ea typeface="+mn-lt"/>
                <a:cs typeface="+mn-lt"/>
              </a:rPr>
              <a:t>{read/write}{_/.}{extension type}</a:t>
            </a:r>
            <a:r>
              <a:rPr lang="en-US" sz="2000">
                <a:ea typeface="+mn-lt"/>
                <a:cs typeface="+mn-lt"/>
              </a:rPr>
              <a:t>,</a:t>
            </a:r>
            <a:endParaRPr lang="en-US" sz="2000">
              <a:ea typeface="Cambria"/>
            </a:endParaRPr>
          </a:p>
          <a:p>
            <a:pPr>
              <a:buNone/>
            </a:pPr>
            <a:r>
              <a:rPr lang="en-US" sz="2000">
                <a:ea typeface="+mn-lt"/>
                <a:cs typeface="+mn-lt"/>
              </a:rPr>
              <a:t>But there are several formats, many of which are included in the examples…</a:t>
            </a:r>
            <a:endParaRPr lang="en-US" sz="2000">
              <a:ea typeface="Cambria"/>
            </a:endParaRPr>
          </a:p>
          <a:p>
            <a:pPr marL="0" indent="0">
              <a:lnSpc>
                <a:spcPct val="160000"/>
              </a:lnSpc>
              <a:buNone/>
            </a:pPr>
            <a:endParaRPr lang="en-US" b="1">
              <a:solidFill>
                <a:srgbClr val="000000"/>
              </a:solidFill>
              <a:latin typeface="Consolas"/>
            </a:endParaRPr>
          </a:p>
        </p:txBody>
      </p:sp>
    </p:spTree>
    <p:extLst>
      <p:ext uri="{BB962C8B-B14F-4D97-AF65-F5344CB8AC3E}">
        <p14:creationId xmlns:p14="http://schemas.microsoft.com/office/powerpoint/2010/main" val="10817414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F1A5EB-E35B-2847-B626-41162FB561B3}"/>
              </a:ext>
            </a:extLst>
          </p:cNvPr>
          <p:cNvSpPr>
            <a:spLocks noGrp="1"/>
          </p:cNvSpPr>
          <p:nvPr>
            <p:ph type="title"/>
          </p:nvPr>
        </p:nvSpPr>
        <p:spPr/>
        <p:txBody>
          <a:bodyPr/>
          <a:lstStyle/>
          <a:p>
            <a:pPr algn="ctr"/>
            <a:r>
              <a:rPr lang="en-US"/>
              <a:t>Data Manipulation with </a:t>
            </a:r>
            <a:r>
              <a:rPr lang="en-US" err="1">
                <a:latin typeface="Consolas" panose="020B0609020204030204" pitchFamily="49" charset="0"/>
                <a:cs typeface="Consolas" panose="020B0609020204030204" pitchFamily="49" charset="0"/>
              </a:rPr>
              <a:t>tidyr</a:t>
            </a:r>
            <a:endParaRPr lang="en-US">
              <a:latin typeface="Consolas" panose="020B0609020204030204" pitchFamily="49" charset="0"/>
              <a:cs typeface="Consolas" panose="020B0609020204030204" pitchFamily="49" charset="0"/>
            </a:endParaRPr>
          </a:p>
        </p:txBody>
      </p:sp>
      <p:sp>
        <p:nvSpPr>
          <p:cNvPr id="3" name="Content Placeholder 2">
            <a:extLst>
              <a:ext uri="{FF2B5EF4-FFF2-40B4-BE49-F238E27FC236}">
                <a16:creationId xmlns:a16="http://schemas.microsoft.com/office/drawing/2014/main" id="{FA55600C-5837-0140-B733-13E2933AC233}"/>
              </a:ext>
            </a:extLst>
          </p:cNvPr>
          <p:cNvSpPr>
            <a:spLocks noGrp="1"/>
          </p:cNvSpPr>
          <p:nvPr>
            <p:ph idx="1"/>
          </p:nvPr>
        </p:nvSpPr>
        <p:spPr>
          <a:xfrm>
            <a:off x="838200" y="1825625"/>
            <a:ext cx="10515600" cy="4667250"/>
          </a:xfrm>
        </p:spPr>
        <p:txBody>
          <a:bodyPr vert="horz" lIns="91440" tIns="45720" rIns="91440" bIns="45720" rtlCol="0" anchor="t">
            <a:normAutofit/>
          </a:bodyPr>
          <a:lstStyle/>
          <a:p>
            <a:pPr marL="0" indent="0">
              <a:lnSpc>
                <a:spcPct val="170000"/>
              </a:lnSpc>
              <a:buNone/>
            </a:pPr>
            <a:r>
              <a:rPr lang="en-US" sz="2400" err="1">
                <a:latin typeface="Consolas"/>
              </a:rPr>
              <a:t>Tidyr</a:t>
            </a:r>
            <a:r>
              <a:rPr lang="en-US" sz="2400"/>
              <a:t> is a library for data cleaning. </a:t>
            </a:r>
            <a:endParaRPr lang="en-US" sz="2400">
              <a:ea typeface="Cambria"/>
            </a:endParaRPr>
          </a:p>
          <a:p>
            <a:pPr marL="0" indent="0">
              <a:lnSpc>
                <a:spcPct val="170000"/>
              </a:lnSpc>
              <a:buNone/>
            </a:pPr>
            <a:r>
              <a:rPr lang="en-US" sz="2400"/>
              <a:t>Includes intuitive functions for sub-setting, pivoting, etc.</a:t>
            </a:r>
            <a:endParaRPr lang="en-US" sz="2400">
              <a:ea typeface="Cambria"/>
            </a:endParaRPr>
          </a:p>
          <a:p>
            <a:pPr marL="0" indent="0">
              <a:lnSpc>
                <a:spcPct val="170000"/>
              </a:lnSpc>
              <a:buNone/>
            </a:pPr>
            <a:r>
              <a:rPr lang="en-US" sz="2400"/>
              <a:t>Both </a:t>
            </a:r>
            <a:r>
              <a:rPr lang="en-US" sz="2400">
                <a:latin typeface="Consolas"/>
                <a:cs typeface="Consolas" panose="020B0609020204030204" pitchFamily="49" charset="0"/>
              </a:rPr>
              <a:t>ggplot2</a:t>
            </a:r>
            <a:r>
              <a:rPr lang="en-US" sz="2400">
                <a:latin typeface="+mj-lt"/>
                <a:cs typeface="Consolas" panose="020B0609020204030204" pitchFamily="49" charset="0"/>
              </a:rPr>
              <a:t> </a:t>
            </a:r>
            <a:r>
              <a:rPr lang="en-US" sz="2400"/>
              <a:t>and </a:t>
            </a:r>
            <a:r>
              <a:rPr lang="en-US" sz="2400" err="1">
                <a:latin typeface="Consolas"/>
                <a:cs typeface="Consolas" panose="020B0609020204030204" pitchFamily="49" charset="0"/>
              </a:rPr>
              <a:t>tidyr</a:t>
            </a:r>
            <a:r>
              <a:rPr lang="en-US" sz="2400">
                <a:latin typeface="+mj-lt"/>
                <a:cs typeface="Consolas" panose="020B0609020204030204" pitchFamily="49" charset="0"/>
              </a:rPr>
              <a:t> </a:t>
            </a:r>
            <a:r>
              <a:rPr lang="en-US" sz="2400"/>
              <a:t>use the </a:t>
            </a:r>
            <a:r>
              <a:rPr lang="en-US" sz="2400" b="1"/>
              <a:t>pipe operator</a:t>
            </a:r>
            <a:r>
              <a:rPr lang="en-US" sz="2400"/>
              <a:t>:</a:t>
            </a:r>
            <a:endParaRPr lang="en-US" sz="2400">
              <a:ea typeface="Cambria"/>
            </a:endParaRPr>
          </a:p>
          <a:p>
            <a:pPr marL="0" indent="0" algn="ctr">
              <a:lnSpc>
                <a:spcPct val="150000"/>
              </a:lnSpc>
              <a:buNone/>
            </a:pPr>
            <a:r>
              <a:rPr lang="en-US" sz="2400">
                <a:latin typeface="Consolas"/>
                <a:cs typeface="Consolas" panose="020B0609020204030204" pitchFamily="49" charset="0"/>
              </a:rPr>
              <a:t>f(object, </a:t>
            </a:r>
            <a:r>
              <a:rPr lang="en-US" sz="2400" err="1">
                <a:latin typeface="Consolas"/>
                <a:cs typeface="Consolas" panose="020B0609020204030204" pitchFamily="49" charset="0"/>
              </a:rPr>
              <a:t>args</a:t>
            </a:r>
            <a:r>
              <a:rPr lang="en-US" sz="2400">
                <a:latin typeface="Consolas"/>
                <a:cs typeface="Consolas" panose="020B0609020204030204" pitchFamily="49" charset="0"/>
              </a:rPr>
              <a:t>) == object </a:t>
            </a:r>
            <a:r>
              <a:rPr lang="en-US" sz="2400">
                <a:solidFill>
                  <a:srgbClr val="FF0000"/>
                </a:solidFill>
                <a:latin typeface="Consolas"/>
                <a:cs typeface="Consolas" panose="020B0609020204030204" pitchFamily="49" charset="0"/>
              </a:rPr>
              <a:t>%&gt;%</a:t>
            </a:r>
            <a:r>
              <a:rPr lang="en-US" sz="2400">
                <a:latin typeface="Consolas"/>
                <a:cs typeface="Consolas" panose="020B0609020204030204" pitchFamily="49" charset="0"/>
              </a:rPr>
              <a:t> f(</a:t>
            </a:r>
            <a:r>
              <a:rPr lang="en-US" sz="2400" err="1">
                <a:latin typeface="Consolas"/>
                <a:cs typeface="Consolas" panose="020B0609020204030204" pitchFamily="49" charset="0"/>
              </a:rPr>
              <a:t>args</a:t>
            </a:r>
            <a:r>
              <a:rPr lang="en-US" sz="2400">
                <a:latin typeface="Consolas"/>
                <a:cs typeface="Consolas" panose="020B0609020204030204" pitchFamily="49" charset="0"/>
              </a:rPr>
              <a:t>)</a:t>
            </a:r>
            <a:endParaRPr lang="en-US" sz="2400">
              <a:latin typeface="Consolas"/>
              <a:ea typeface="Cambria"/>
            </a:endParaRPr>
          </a:p>
          <a:p>
            <a:pPr marL="0" indent="0">
              <a:lnSpc>
                <a:spcPct val="150000"/>
              </a:lnSpc>
              <a:buNone/>
            </a:pPr>
            <a:r>
              <a:rPr lang="en-US" sz="2400"/>
              <a:t>Allows for streamlined code that is easy to read.</a:t>
            </a:r>
            <a:endParaRPr lang="en-US" sz="2400">
              <a:ea typeface="Cambria"/>
            </a:endParaRPr>
          </a:p>
          <a:p>
            <a:pPr marL="0" indent="0">
              <a:lnSpc>
                <a:spcPct val="150000"/>
              </a:lnSpc>
              <a:buNone/>
            </a:pPr>
            <a:r>
              <a:rPr lang="en-US" sz="2400"/>
              <a:t>The pipe operator is “</a:t>
            </a:r>
            <a:r>
              <a:rPr lang="en-US" sz="2400">
                <a:solidFill>
                  <a:srgbClr val="FF0000"/>
                </a:solidFill>
              </a:rPr>
              <a:t>%&gt;%</a:t>
            </a:r>
            <a:r>
              <a:rPr lang="en-US" sz="2400"/>
              <a:t>” in </a:t>
            </a:r>
            <a:r>
              <a:rPr lang="en-US" sz="2400" err="1">
                <a:latin typeface="Consolas"/>
                <a:cs typeface="Consolas" panose="020B0609020204030204" pitchFamily="49" charset="0"/>
              </a:rPr>
              <a:t>tidyr</a:t>
            </a:r>
            <a:r>
              <a:rPr lang="en-US" sz="2400"/>
              <a:t> and “</a:t>
            </a:r>
            <a:r>
              <a:rPr lang="en-US" sz="2400">
                <a:solidFill>
                  <a:srgbClr val="FF0000"/>
                </a:solidFill>
              </a:rPr>
              <a:t>+</a:t>
            </a:r>
            <a:r>
              <a:rPr lang="en-US" sz="2400"/>
              <a:t>” in </a:t>
            </a:r>
            <a:r>
              <a:rPr lang="en-US" sz="2400">
                <a:latin typeface="Consolas"/>
              </a:rPr>
              <a:t>ggplot2</a:t>
            </a:r>
            <a:r>
              <a:rPr lang="en-US" sz="2400"/>
              <a:t>.</a:t>
            </a:r>
            <a:endParaRPr lang="en-US" sz="2400">
              <a:ea typeface="Cambria"/>
            </a:endParaRPr>
          </a:p>
          <a:p>
            <a:pPr marL="0" indent="0">
              <a:lnSpc>
                <a:spcPct val="150000"/>
              </a:lnSpc>
              <a:buNone/>
            </a:pPr>
            <a:endParaRPr lang="en-US"/>
          </a:p>
          <a:p>
            <a:pPr marL="0" indent="0">
              <a:lnSpc>
                <a:spcPct val="150000"/>
              </a:lnSpc>
              <a:buNone/>
            </a:pPr>
            <a:endParaRPr lang="en-US" strike="sngStrike">
              <a:solidFill>
                <a:srgbClr val="FF0000"/>
              </a:solidFill>
            </a:endParaRPr>
          </a:p>
        </p:txBody>
      </p:sp>
    </p:spTree>
    <p:extLst>
      <p:ext uri="{BB962C8B-B14F-4D97-AF65-F5344CB8AC3E}">
        <p14:creationId xmlns:p14="http://schemas.microsoft.com/office/powerpoint/2010/main" val="11213321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4FD9CD-F723-AA42-9908-3C869417ED92}"/>
              </a:ext>
            </a:extLst>
          </p:cNvPr>
          <p:cNvSpPr>
            <a:spLocks noGrp="1"/>
          </p:cNvSpPr>
          <p:nvPr>
            <p:ph type="title"/>
          </p:nvPr>
        </p:nvSpPr>
        <p:spPr/>
        <p:txBody>
          <a:bodyPr/>
          <a:lstStyle/>
          <a:p>
            <a:pPr algn="ctr"/>
            <a:r>
              <a:rPr lang="en-US"/>
              <a:t>Long vs. Wide Data</a:t>
            </a:r>
          </a:p>
        </p:txBody>
      </p:sp>
      <p:sp>
        <p:nvSpPr>
          <p:cNvPr id="3" name="Content Placeholder 2">
            <a:extLst>
              <a:ext uri="{FF2B5EF4-FFF2-40B4-BE49-F238E27FC236}">
                <a16:creationId xmlns:a16="http://schemas.microsoft.com/office/drawing/2014/main" id="{54D09594-72C6-5D42-A755-094B7D146E4E}"/>
              </a:ext>
            </a:extLst>
          </p:cNvPr>
          <p:cNvSpPr>
            <a:spLocks noGrp="1"/>
          </p:cNvSpPr>
          <p:nvPr>
            <p:ph idx="1"/>
          </p:nvPr>
        </p:nvSpPr>
        <p:spPr/>
        <p:txBody>
          <a:bodyPr vert="horz" lIns="91440" tIns="45720" rIns="91440" bIns="45720" rtlCol="0" anchor="t">
            <a:normAutofit fontScale="92500" lnSpcReduction="20000"/>
          </a:bodyPr>
          <a:lstStyle/>
          <a:p>
            <a:pPr marL="0" indent="0">
              <a:lnSpc>
                <a:spcPct val="150000"/>
              </a:lnSpc>
              <a:buNone/>
            </a:pPr>
            <a:r>
              <a:rPr lang="en-US"/>
              <a:t>Often need to convert between long and wide data.</a:t>
            </a:r>
          </a:p>
          <a:p>
            <a:pPr marL="0" indent="0">
              <a:lnSpc>
                <a:spcPct val="150000"/>
              </a:lnSpc>
              <a:buNone/>
            </a:pPr>
            <a:r>
              <a:rPr lang="en-US" b="1"/>
              <a:t>Long (narrow, stacked): </a:t>
            </a:r>
          </a:p>
          <a:p>
            <a:pPr marL="457200" lvl="1" indent="0">
              <a:lnSpc>
                <a:spcPct val="150000"/>
              </a:lnSpc>
              <a:buNone/>
            </a:pPr>
            <a:r>
              <a:rPr lang="en-US"/>
              <a:t>One columns contain the values, and the other contains the description. Going from wide to long lengthens the data, increases the number of rows.</a:t>
            </a:r>
          </a:p>
          <a:p>
            <a:pPr marL="0" indent="0">
              <a:lnSpc>
                <a:spcPct val="150000"/>
              </a:lnSpc>
              <a:buNone/>
            </a:pPr>
            <a:r>
              <a:rPr lang="en-US" b="1"/>
              <a:t>Wide: </a:t>
            </a:r>
          </a:p>
          <a:p>
            <a:pPr marL="457200" lvl="1" indent="0">
              <a:lnSpc>
                <a:spcPct val="150000"/>
              </a:lnSpc>
              <a:buNone/>
            </a:pPr>
            <a:r>
              <a:rPr lang="en-US"/>
              <a:t>Each variable in the data has its’ own column. Going from long to wide shortens the data. </a:t>
            </a:r>
            <a:r>
              <a:rPr lang="en-US" i="1"/>
              <a:t>Very</a:t>
            </a:r>
            <a:r>
              <a:rPr lang="en-US"/>
              <a:t> useful format for plotting.</a:t>
            </a:r>
          </a:p>
          <a:p>
            <a:pPr marL="0" indent="0">
              <a:lnSpc>
                <a:spcPct val="150000"/>
              </a:lnSpc>
              <a:buNone/>
            </a:pPr>
            <a:r>
              <a:rPr lang="en-US"/>
              <a:t>Go to Example…</a:t>
            </a:r>
          </a:p>
        </p:txBody>
      </p:sp>
    </p:spTree>
    <p:extLst>
      <p:ext uri="{BB962C8B-B14F-4D97-AF65-F5344CB8AC3E}">
        <p14:creationId xmlns:p14="http://schemas.microsoft.com/office/powerpoint/2010/main" val="34319273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F8EF85-EC4A-490E-A8F9-F955EE113D15}"/>
              </a:ext>
            </a:extLst>
          </p:cNvPr>
          <p:cNvSpPr>
            <a:spLocks noGrp="1"/>
          </p:cNvSpPr>
          <p:nvPr>
            <p:ph type="ctrTitle"/>
          </p:nvPr>
        </p:nvSpPr>
        <p:spPr>
          <a:xfrm>
            <a:off x="1524000" y="1122363"/>
            <a:ext cx="9144000" cy="2387600"/>
          </a:xfrm>
        </p:spPr>
        <p:txBody>
          <a:bodyPr/>
          <a:lstStyle/>
          <a:p>
            <a:r>
              <a:rPr lang="en-US" err="1">
                <a:cs typeface="Consolas" panose="020B0609020204030204" pitchFamily="49" charset="0"/>
              </a:rPr>
              <a:t>ggplots</a:t>
            </a:r>
            <a:endParaRPr lang="en-US">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2892245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26CDF7-F472-3F46-8C6D-813BC26C6E49}"/>
              </a:ext>
            </a:extLst>
          </p:cNvPr>
          <p:cNvSpPr>
            <a:spLocks noGrp="1"/>
          </p:cNvSpPr>
          <p:nvPr>
            <p:ph type="title"/>
          </p:nvPr>
        </p:nvSpPr>
        <p:spPr/>
        <p:txBody>
          <a:bodyPr/>
          <a:lstStyle/>
          <a:p>
            <a:pPr algn="ctr"/>
            <a:r>
              <a:rPr lang="en-US"/>
              <a:t>Basic Structure</a:t>
            </a:r>
          </a:p>
        </p:txBody>
      </p:sp>
      <p:sp>
        <p:nvSpPr>
          <p:cNvPr id="3" name="Content Placeholder 2">
            <a:extLst>
              <a:ext uri="{FF2B5EF4-FFF2-40B4-BE49-F238E27FC236}">
                <a16:creationId xmlns:a16="http://schemas.microsoft.com/office/drawing/2014/main" id="{B1EF61D1-3A42-3243-88CE-39D3BBEB2E2F}"/>
              </a:ext>
            </a:extLst>
          </p:cNvPr>
          <p:cNvSpPr>
            <a:spLocks noGrp="1"/>
          </p:cNvSpPr>
          <p:nvPr>
            <p:ph idx="1"/>
          </p:nvPr>
        </p:nvSpPr>
        <p:spPr>
          <a:xfrm>
            <a:off x="6096000" y="1825625"/>
            <a:ext cx="5257800" cy="4351338"/>
          </a:xfrm>
        </p:spPr>
        <p:txBody>
          <a:bodyPr>
            <a:normAutofit/>
          </a:bodyPr>
          <a:lstStyle/>
          <a:p>
            <a:pPr marL="0" indent="0">
              <a:buNone/>
            </a:pPr>
            <a:r>
              <a:rPr lang="en-US" sz="2000"/>
              <a:t>ggplot(data = </a:t>
            </a:r>
            <a:r>
              <a:rPr lang="en-US" sz="2000" err="1"/>
              <a:t>dat.csv</a:t>
            </a:r>
            <a:r>
              <a:rPr lang="en-US" sz="2000"/>
              <a:t>) + </a:t>
            </a:r>
          </a:p>
          <a:p>
            <a:pPr marL="0" indent="0">
              <a:buNone/>
            </a:pPr>
            <a:r>
              <a:rPr lang="en-US" sz="2000"/>
              <a:t>  </a:t>
            </a:r>
            <a:r>
              <a:rPr lang="en-US" sz="2000" err="1"/>
              <a:t>geom_point</a:t>
            </a:r>
            <a:r>
              <a:rPr lang="en-US" sz="2000"/>
              <a:t>(</a:t>
            </a:r>
            <a:r>
              <a:rPr lang="en-US" sz="2000" err="1"/>
              <a:t>aes</a:t>
            </a:r>
            <a:r>
              <a:rPr lang="en-US" sz="2000"/>
              <a:t>(x, y, shape, </a:t>
            </a:r>
            <a:r>
              <a:rPr lang="en-US" sz="2000" err="1"/>
              <a:t>lty</a:t>
            </a:r>
            <a:r>
              <a:rPr lang="en-US" sz="2000"/>
              <a:t>))+</a:t>
            </a:r>
          </a:p>
          <a:p>
            <a:pPr marL="0" indent="0">
              <a:buNone/>
            </a:pPr>
            <a:r>
              <a:rPr lang="en-US" sz="2000"/>
              <a:t>  </a:t>
            </a:r>
            <a:r>
              <a:rPr lang="en-US" sz="2000" err="1"/>
              <a:t>geom_hline</a:t>
            </a:r>
            <a:r>
              <a:rPr lang="en-US" sz="2000"/>
              <a:t>(y = 0) + </a:t>
            </a:r>
          </a:p>
          <a:p>
            <a:pPr marL="0" indent="0">
              <a:buNone/>
            </a:pPr>
            <a:r>
              <a:rPr lang="en-US" sz="2000"/>
              <a:t>  </a:t>
            </a:r>
            <a:r>
              <a:rPr lang="en-US" sz="2000" err="1"/>
              <a:t>theme_bw</a:t>
            </a:r>
            <a:r>
              <a:rPr lang="en-US" sz="2000"/>
              <a:t>() + </a:t>
            </a:r>
          </a:p>
          <a:p>
            <a:pPr marL="0" indent="0">
              <a:buNone/>
            </a:pPr>
            <a:r>
              <a:rPr lang="en-US" sz="2000"/>
              <a:t>  </a:t>
            </a:r>
            <a:r>
              <a:rPr lang="en-US" sz="2000" err="1"/>
              <a:t>ylim</a:t>
            </a:r>
            <a:r>
              <a:rPr lang="en-US" sz="2000"/>
              <a:t>(c(-30, 30)) + </a:t>
            </a:r>
          </a:p>
          <a:p>
            <a:pPr marL="0" indent="0">
              <a:buNone/>
            </a:pPr>
            <a:r>
              <a:rPr lang="en-US" sz="2000"/>
              <a:t>  </a:t>
            </a:r>
            <a:r>
              <a:rPr lang="en-US" sz="2000" err="1"/>
              <a:t>ggtitle</a:t>
            </a:r>
            <a:r>
              <a:rPr lang="en-US" sz="2000"/>
              <a:t>(null)</a:t>
            </a:r>
          </a:p>
          <a:p>
            <a:pPr marL="0" indent="0">
              <a:buNone/>
            </a:pPr>
            <a:r>
              <a:rPr lang="en-US" sz="2000"/>
              <a:t>  </a:t>
            </a:r>
            <a:r>
              <a:rPr lang="en-US" sz="2000" err="1"/>
              <a:t>xlab</a:t>
            </a:r>
            <a:r>
              <a:rPr lang="en-US" sz="2000"/>
              <a:t>(”Age Group, years”) +</a:t>
            </a:r>
          </a:p>
          <a:p>
            <a:pPr marL="0" indent="0">
              <a:buNone/>
            </a:pPr>
            <a:r>
              <a:rPr lang="en-US" sz="2000"/>
              <a:t>  </a:t>
            </a:r>
            <a:r>
              <a:rPr lang="en-US" sz="2000" err="1"/>
              <a:t>ylab</a:t>
            </a:r>
            <a:r>
              <a:rPr lang="en-US" sz="2000"/>
              <a:t>(“Ratio of REP Census…”) +</a:t>
            </a:r>
          </a:p>
          <a:p>
            <a:pPr marL="0" indent="0">
              <a:buNone/>
            </a:pPr>
            <a:r>
              <a:rPr lang="en-US" sz="2000"/>
              <a:t>  </a:t>
            </a:r>
            <a:r>
              <a:rPr lang="en-US" sz="2000" err="1"/>
              <a:t>scale_line_manual</a:t>
            </a:r>
            <a:r>
              <a:rPr lang="en-US" sz="2000"/>
              <a:t>(guide = F) +</a:t>
            </a:r>
          </a:p>
          <a:p>
            <a:pPr marL="0" indent="0">
              <a:buNone/>
            </a:pPr>
            <a:r>
              <a:rPr lang="en-US" sz="2000"/>
              <a:t>  </a:t>
            </a:r>
            <a:r>
              <a:rPr lang="en-US" sz="2000" err="1"/>
              <a:t>scale_shape_manual</a:t>
            </a:r>
            <a:r>
              <a:rPr lang="en-US" sz="2000"/>
              <a:t>(guide = F)</a:t>
            </a:r>
          </a:p>
        </p:txBody>
      </p:sp>
      <p:pic>
        <p:nvPicPr>
          <p:cNvPr id="4" name="Picture 3">
            <a:extLst>
              <a:ext uri="{FF2B5EF4-FFF2-40B4-BE49-F238E27FC236}">
                <a16:creationId xmlns:a16="http://schemas.microsoft.com/office/drawing/2014/main" id="{F12981F5-491E-4C43-A69B-5AEED4246B99}"/>
              </a:ext>
            </a:extLst>
          </p:cNvPr>
          <p:cNvPicPr>
            <a:picLocks noChangeAspect="1"/>
          </p:cNvPicPr>
          <p:nvPr/>
        </p:nvPicPr>
        <p:blipFill rotWithShape="1">
          <a:blip r:embed="rId3"/>
          <a:srcRect l="8852" t="15886" r="67900" b="43359"/>
          <a:stretch/>
        </p:blipFill>
        <p:spPr>
          <a:xfrm>
            <a:off x="213359" y="2016443"/>
            <a:ext cx="5669281" cy="4160520"/>
          </a:xfrm>
          <a:prstGeom prst="rect">
            <a:avLst/>
          </a:prstGeom>
        </p:spPr>
      </p:pic>
      <p:sp>
        <p:nvSpPr>
          <p:cNvPr id="5" name="Rounded Rectangle 4">
            <a:extLst>
              <a:ext uri="{FF2B5EF4-FFF2-40B4-BE49-F238E27FC236}">
                <a16:creationId xmlns:a16="http://schemas.microsoft.com/office/drawing/2014/main" id="{62B25C0F-31CC-5746-868A-6D01D4F8C551}"/>
              </a:ext>
            </a:extLst>
          </p:cNvPr>
          <p:cNvSpPr/>
          <p:nvPr/>
        </p:nvSpPr>
        <p:spPr>
          <a:xfrm>
            <a:off x="1070265" y="2483428"/>
            <a:ext cx="4416135" cy="205739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v</a:t>
            </a:r>
          </a:p>
        </p:txBody>
      </p:sp>
      <p:sp>
        <p:nvSpPr>
          <p:cNvPr id="6" name="Rounded Rectangle 5">
            <a:extLst>
              <a:ext uri="{FF2B5EF4-FFF2-40B4-BE49-F238E27FC236}">
                <a16:creationId xmlns:a16="http://schemas.microsoft.com/office/drawing/2014/main" id="{81026103-31B1-864E-83F5-016E07B8ABC9}"/>
              </a:ext>
            </a:extLst>
          </p:cNvPr>
          <p:cNvSpPr/>
          <p:nvPr/>
        </p:nvSpPr>
        <p:spPr>
          <a:xfrm>
            <a:off x="6166310" y="2178627"/>
            <a:ext cx="3912872" cy="870457"/>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C8F176A8-57DB-0642-8D80-783418E366F2}"/>
              </a:ext>
            </a:extLst>
          </p:cNvPr>
          <p:cNvSpPr/>
          <p:nvPr/>
        </p:nvSpPr>
        <p:spPr>
          <a:xfrm>
            <a:off x="213359" y="1894523"/>
            <a:ext cx="5730241" cy="4282440"/>
          </a:xfrm>
          <a:prstGeom prst="round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6C2B48C2-BB2E-B542-AB5D-ED18E76E40CF}"/>
              </a:ext>
            </a:extLst>
          </p:cNvPr>
          <p:cNvSpPr/>
          <p:nvPr/>
        </p:nvSpPr>
        <p:spPr>
          <a:xfrm>
            <a:off x="696127" y="2016443"/>
            <a:ext cx="190328" cy="3841243"/>
          </a:xfrm>
          <a:prstGeom prst="round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F1513B89-5BCC-0E42-8CE5-BF5A6483F383}"/>
              </a:ext>
            </a:extLst>
          </p:cNvPr>
          <p:cNvSpPr/>
          <p:nvPr/>
        </p:nvSpPr>
        <p:spPr>
          <a:xfrm>
            <a:off x="375915" y="2483428"/>
            <a:ext cx="249902" cy="2907273"/>
          </a:xfrm>
          <a:prstGeom prst="round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a:extLst>
              <a:ext uri="{FF2B5EF4-FFF2-40B4-BE49-F238E27FC236}">
                <a16:creationId xmlns:a16="http://schemas.microsoft.com/office/drawing/2014/main" id="{3DFF333E-D50A-1245-B19E-FA6545AE481D}"/>
              </a:ext>
            </a:extLst>
          </p:cNvPr>
          <p:cNvSpPr/>
          <p:nvPr/>
        </p:nvSpPr>
        <p:spPr>
          <a:xfrm>
            <a:off x="2653146" y="5916706"/>
            <a:ext cx="1243445" cy="169049"/>
          </a:xfrm>
          <a:prstGeom prst="round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a:extLst>
              <a:ext uri="{FF2B5EF4-FFF2-40B4-BE49-F238E27FC236}">
                <a16:creationId xmlns:a16="http://schemas.microsoft.com/office/drawing/2014/main" id="{215D1A7F-8088-474C-B7A9-BAA2A0F3A73D}"/>
              </a:ext>
            </a:extLst>
          </p:cNvPr>
          <p:cNvSpPr/>
          <p:nvPr/>
        </p:nvSpPr>
        <p:spPr>
          <a:xfrm>
            <a:off x="6166310" y="3049084"/>
            <a:ext cx="3912872" cy="426027"/>
          </a:xfrm>
          <a:prstGeom prst="round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a:extLst>
              <a:ext uri="{FF2B5EF4-FFF2-40B4-BE49-F238E27FC236}">
                <a16:creationId xmlns:a16="http://schemas.microsoft.com/office/drawing/2014/main" id="{024C8DBF-4113-0545-BA29-21723058D866}"/>
              </a:ext>
            </a:extLst>
          </p:cNvPr>
          <p:cNvSpPr/>
          <p:nvPr/>
        </p:nvSpPr>
        <p:spPr>
          <a:xfrm>
            <a:off x="6166310" y="3475111"/>
            <a:ext cx="3912872" cy="1554089"/>
          </a:xfrm>
          <a:prstGeom prst="round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5">
            <a:extLst>
              <a:ext uri="{FF2B5EF4-FFF2-40B4-BE49-F238E27FC236}">
                <a16:creationId xmlns:a16="http://schemas.microsoft.com/office/drawing/2014/main" id="{B8960EBC-D3B4-F34D-955B-438732541CB4}"/>
              </a:ext>
            </a:extLst>
          </p:cNvPr>
          <p:cNvSpPr/>
          <p:nvPr/>
        </p:nvSpPr>
        <p:spPr>
          <a:xfrm>
            <a:off x="6195231" y="5029200"/>
            <a:ext cx="3912872" cy="785348"/>
          </a:xfrm>
          <a:prstGeom prst="round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117CFA0B-AD81-E142-9797-3FC7D031D67D}"/>
              </a:ext>
            </a:extLst>
          </p:cNvPr>
          <p:cNvSpPr txBox="1"/>
          <p:nvPr/>
        </p:nvSpPr>
        <p:spPr>
          <a:xfrm>
            <a:off x="10273316" y="2014823"/>
            <a:ext cx="1400696" cy="553998"/>
          </a:xfrm>
          <a:prstGeom prst="rect">
            <a:avLst/>
          </a:prstGeom>
          <a:noFill/>
        </p:spPr>
        <p:txBody>
          <a:bodyPr wrap="square" rtlCol="0">
            <a:spAutoFit/>
          </a:bodyPr>
          <a:lstStyle/>
          <a:p>
            <a:pPr algn="ctr"/>
            <a:r>
              <a:rPr lang="en-US" b="1">
                <a:solidFill>
                  <a:schemeClr val="accent1"/>
                </a:solidFill>
              </a:rPr>
              <a:t>Geometries</a:t>
            </a:r>
          </a:p>
          <a:p>
            <a:pPr algn="ctr"/>
            <a:r>
              <a:rPr lang="en-US" sz="1200" b="1">
                <a:solidFill>
                  <a:schemeClr val="accent1"/>
                </a:solidFill>
              </a:rPr>
              <a:t>(Plot type)</a:t>
            </a:r>
          </a:p>
        </p:txBody>
      </p:sp>
      <p:sp>
        <p:nvSpPr>
          <p:cNvPr id="18" name="TextBox 17">
            <a:extLst>
              <a:ext uri="{FF2B5EF4-FFF2-40B4-BE49-F238E27FC236}">
                <a16:creationId xmlns:a16="http://schemas.microsoft.com/office/drawing/2014/main" id="{895B6D8A-1C0C-A142-AA7B-03A0EF97175F}"/>
              </a:ext>
            </a:extLst>
          </p:cNvPr>
          <p:cNvSpPr txBox="1"/>
          <p:nvPr/>
        </p:nvSpPr>
        <p:spPr>
          <a:xfrm>
            <a:off x="10126979" y="4871645"/>
            <a:ext cx="2042508" cy="553998"/>
          </a:xfrm>
          <a:prstGeom prst="rect">
            <a:avLst/>
          </a:prstGeom>
          <a:noFill/>
        </p:spPr>
        <p:txBody>
          <a:bodyPr wrap="square" rtlCol="0">
            <a:spAutoFit/>
          </a:bodyPr>
          <a:lstStyle/>
          <a:p>
            <a:pPr algn="ctr"/>
            <a:r>
              <a:rPr lang="en-US" b="1">
                <a:solidFill>
                  <a:schemeClr val="accent6"/>
                </a:solidFill>
              </a:rPr>
              <a:t>Scales, Legends</a:t>
            </a:r>
          </a:p>
          <a:p>
            <a:pPr algn="ctr"/>
            <a:r>
              <a:rPr lang="en-US" sz="1200" b="1">
                <a:solidFill>
                  <a:schemeClr val="accent6"/>
                </a:solidFill>
              </a:rPr>
              <a:t>(Controls the aesthetics)</a:t>
            </a:r>
          </a:p>
        </p:txBody>
      </p:sp>
      <p:sp>
        <p:nvSpPr>
          <p:cNvPr id="19" name="TextBox 18">
            <a:extLst>
              <a:ext uri="{FF2B5EF4-FFF2-40B4-BE49-F238E27FC236}">
                <a16:creationId xmlns:a16="http://schemas.microsoft.com/office/drawing/2014/main" id="{EFAC4C67-36C3-B343-8A40-23A1D1E9E96B}"/>
              </a:ext>
            </a:extLst>
          </p:cNvPr>
          <p:cNvSpPr txBox="1"/>
          <p:nvPr/>
        </p:nvSpPr>
        <p:spPr>
          <a:xfrm>
            <a:off x="10108103" y="3819704"/>
            <a:ext cx="1841617" cy="553998"/>
          </a:xfrm>
          <a:prstGeom prst="rect">
            <a:avLst/>
          </a:prstGeom>
          <a:noFill/>
        </p:spPr>
        <p:txBody>
          <a:bodyPr wrap="square" rtlCol="0">
            <a:spAutoFit/>
          </a:bodyPr>
          <a:lstStyle/>
          <a:p>
            <a:pPr algn="ctr"/>
            <a:r>
              <a:rPr lang="en-US" b="1">
                <a:solidFill>
                  <a:schemeClr val="accent4"/>
                </a:solidFill>
              </a:rPr>
              <a:t>Labels, Axes</a:t>
            </a:r>
          </a:p>
          <a:p>
            <a:pPr algn="ctr"/>
            <a:r>
              <a:rPr lang="en-US" sz="1200" b="1">
                <a:solidFill>
                  <a:schemeClr val="accent4"/>
                </a:solidFill>
              </a:rPr>
              <a:t>(breaks, limits etc.)</a:t>
            </a:r>
          </a:p>
        </p:txBody>
      </p:sp>
      <p:sp>
        <p:nvSpPr>
          <p:cNvPr id="21" name="TextBox 20">
            <a:extLst>
              <a:ext uri="{FF2B5EF4-FFF2-40B4-BE49-F238E27FC236}">
                <a16:creationId xmlns:a16="http://schemas.microsoft.com/office/drawing/2014/main" id="{BE23ECCD-CC3B-174F-A0C7-17658FBEDE41}"/>
              </a:ext>
            </a:extLst>
          </p:cNvPr>
          <p:cNvSpPr txBox="1"/>
          <p:nvPr/>
        </p:nvSpPr>
        <p:spPr>
          <a:xfrm>
            <a:off x="10168541" y="2737675"/>
            <a:ext cx="1663239" cy="553998"/>
          </a:xfrm>
          <a:prstGeom prst="rect">
            <a:avLst/>
          </a:prstGeom>
          <a:noFill/>
        </p:spPr>
        <p:txBody>
          <a:bodyPr wrap="square" rtlCol="0">
            <a:spAutoFit/>
          </a:bodyPr>
          <a:lstStyle/>
          <a:p>
            <a:pPr algn="ctr"/>
            <a:r>
              <a:rPr lang="en-US" b="1">
                <a:solidFill>
                  <a:schemeClr val="accent3"/>
                </a:solidFill>
              </a:rPr>
              <a:t>Themes</a:t>
            </a:r>
          </a:p>
          <a:p>
            <a:pPr algn="ctr"/>
            <a:r>
              <a:rPr lang="en-US" sz="1200" b="1">
                <a:solidFill>
                  <a:schemeClr val="accent3"/>
                </a:solidFill>
              </a:rPr>
              <a:t>(background, style)</a:t>
            </a:r>
          </a:p>
        </p:txBody>
      </p:sp>
      <p:sp>
        <p:nvSpPr>
          <p:cNvPr id="20" name="Rounded Rectangle 19">
            <a:extLst>
              <a:ext uri="{FF2B5EF4-FFF2-40B4-BE49-F238E27FC236}">
                <a16:creationId xmlns:a16="http://schemas.microsoft.com/office/drawing/2014/main" id="{4B984ADD-12E8-CC4B-913F-6F7B9E4235E0}"/>
              </a:ext>
            </a:extLst>
          </p:cNvPr>
          <p:cNvSpPr/>
          <p:nvPr/>
        </p:nvSpPr>
        <p:spPr>
          <a:xfrm>
            <a:off x="1848628" y="2410361"/>
            <a:ext cx="487335" cy="1064750"/>
          </a:xfrm>
          <a:prstGeom prst="round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ounded Rectangle 21">
            <a:extLst>
              <a:ext uri="{FF2B5EF4-FFF2-40B4-BE49-F238E27FC236}">
                <a16:creationId xmlns:a16="http://schemas.microsoft.com/office/drawing/2014/main" id="{6A26A791-A19F-4D41-A979-C13A899591A1}"/>
              </a:ext>
            </a:extLst>
          </p:cNvPr>
          <p:cNvSpPr/>
          <p:nvPr/>
        </p:nvSpPr>
        <p:spPr>
          <a:xfrm>
            <a:off x="1038855" y="5718373"/>
            <a:ext cx="4469304" cy="169049"/>
          </a:xfrm>
          <a:prstGeom prst="round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3452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5"/>
                                        </p:tgtEl>
                                        <p:attrNameLst>
                                          <p:attrName>style.visibility</p:attrName>
                                        </p:attrNameLst>
                                      </p:cBhvr>
                                      <p:to>
                                        <p:strVal val="hidden"/>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1" nodeType="clickEffect">
                                  <p:stCondLst>
                                    <p:cond delay="0"/>
                                  </p:stCondLst>
                                  <p:childTnLst>
                                    <p:set>
                                      <p:cBhvr>
                                        <p:cTn id="24" dur="1" fill="hold">
                                          <p:stCondLst>
                                            <p:cond delay="0"/>
                                          </p:stCondLst>
                                        </p:cTn>
                                        <p:tgtEl>
                                          <p:spTgt spid="7"/>
                                        </p:tgtEl>
                                        <p:attrNameLst>
                                          <p:attrName>style.visibility</p:attrName>
                                        </p:attrNameLst>
                                      </p:cBhvr>
                                      <p:to>
                                        <p:strVal val="hidden"/>
                                      </p:to>
                                    </p:set>
                                  </p:childTnLst>
                                </p:cTn>
                              </p:par>
                              <p:par>
                                <p:cTn id="25" presetID="1" presetClass="entr" presetSubtype="0"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grpId="1" nodeType="clickEffect">
                                  <p:stCondLst>
                                    <p:cond delay="0"/>
                                  </p:stCondLst>
                                  <p:childTnLst>
                                    <p:set>
                                      <p:cBhvr>
                                        <p:cTn id="40" dur="1" fill="hold">
                                          <p:stCondLst>
                                            <p:cond delay="0"/>
                                          </p:stCondLst>
                                        </p:cTn>
                                        <p:tgtEl>
                                          <p:spTgt spid="10"/>
                                        </p:tgtEl>
                                        <p:attrNameLst>
                                          <p:attrName>style.visibility</p:attrName>
                                        </p:attrNameLst>
                                      </p:cBhvr>
                                      <p:to>
                                        <p:strVal val="hidden"/>
                                      </p:to>
                                    </p:set>
                                  </p:childTnLst>
                                </p:cTn>
                              </p:par>
                              <p:par>
                                <p:cTn id="41" presetID="1" presetClass="exit" presetSubtype="0" fill="hold" grpId="1" nodeType="withEffect">
                                  <p:stCondLst>
                                    <p:cond delay="0"/>
                                  </p:stCondLst>
                                  <p:childTnLst>
                                    <p:set>
                                      <p:cBhvr>
                                        <p:cTn id="42" dur="1" fill="hold">
                                          <p:stCondLst>
                                            <p:cond delay="0"/>
                                          </p:stCondLst>
                                        </p:cTn>
                                        <p:tgtEl>
                                          <p:spTgt spid="8"/>
                                        </p:tgtEl>
                                        <p:attrNameLst>
                                          <p:attrName>style.visibility</p:attrName>
                                        </p:attrNameLst>
                                      </p:cBhvr>
                                      <p:to>
                                        <p:strVal val="hidden"/>
                                      </p:to>
                                    </p:set>
                                  </p:childTnLst>
                                </p:cTn>
                              </p:par>
                              <p:par>
                                <p:cTn id="43" presetID="1" presetClass="exit" presetSubtype="0" fill="hold" grpId="1" nodeType="withEffect">
                                  <p:stCondLst>
                                    <p:cond delay="0"/>
                                  </p:stCondLst>
                                  <p:childTnLst>
                                    <p:set>
                                      <p:cBhvr>
                                        <p:cTn id="44" dur="1" fill="hold">
                                          <p:stCondLst>
                                            <p:cond delay="0"/>
                                          </p:stCondLst>
                                        </p:cTn>
                                        <p:tgtEl>
                                          <p:spTgt spid="9"/>
                                        </p:tgtEl>
                                        <p:attrNameLst>
                                          <p:attrName>style.visibility</p:attrName>
                                        </p:attrNameLst>
                                      </p:cBhvr>
                                      <p:to>
                                        <p:strVal val="hidden"/>
                                      </p:to>
                                    </p:set>
                                  </p:childTnLst>
                                </p:cTn>
                              </p:par>
                              <p:par>
                                <p:cTn id="45" presetID="1" presetClass="exit" presetSubtype="0" fill="hold" grpId="1" nodeType="withEffect">
                                  <p:stCondLst>
                                    <p:cond delay="0"/>
                                  </p:stCondLst>
                                  <p:childTnLst>
                                    <p:set>
                                      <p:cBhvr>
                                        <p:cTn id="46" dur="1" fill="hold">
                                          <p:stCondLst>
                                            <p:cond delay="0"/>
                                          </p:stCondLst>
                                        </p:cTn>
                                        <p:tgtEl>
                                          <p:spTgt spid="22"/>
                                        </p:tgtEl>
                                        <p:attrNameLst>
                                          <p:attrName>style.visibility</p:attrName>
                                        </p:attrNameLst>
                                      </p:cBhvr>
                                      <p:to>
                                        <p:strVal val="hidden"/>
                                      </p:to>
                                    </p:set>
                                  </p:childTnLst>
                                </p:cTn>
                              </p:par>
                              <p:par>
                                <p:cTn id="47" presetID="1" presetClass="entr" presetSubtype="0" fill="hold" grpId="0" nodeType="withEffect">
                                  <p:stCondLst>
                                    <p:cond delay="0"/>
                                  </p:stCondLst>
                                  <p:childTnLst>
                                    <p:set>
                                      <p:cBhvr>
                                        <p:cTn id="48" dur="1" fill="hold">
                                          <p:stCondLst>
                                            <p:cond delay="0"/>
                                          </p:stCondLst>
                                        </p:cTn>
                                        <p:tgtEl>
                                          <p:spTgt spid="20"/>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6"/>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8"/>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xit" presetSubtype="0" fill="hold" grpId="1" nodeType="clickEffect">
                                  <p:stCondLst>
                                    <p:cond delay="0"/>
                                  </p:stCondLst>
                                  <p:childTnLst>
                                    <p:set>
                                      <p:cBhvr>
                                        <p:cTn id="56" dur="1" fill="hold">
                                          <p:stCondLst>
                                            <p:cond delay="0"/>
                                          </p:stCondLst>
                                        </p:cTn>
                                        <p:tgtEl>
                                          <p:spTgt spid="2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7" grpId="0" animBg="1"/>
      <p:bldP spid="7" grpId="1" animBg="1"/>
      <p:bldP spid="8" grpId="0" animBg="1"/>
      <p:bldP spid="8" grpId="1" animBg="1"/>
      <p:bldP spid="9" grpId="0" animBg="1"/>
      <p:bldP spid="9" grpId="1" animBg="1"/>
      <p:bldP spid="10" grpId="0" animBg="1"/>
      <p:bldP spid="10" grpId="1" animBg="1"/>
      <p:bldP spid="13" grpId="0" animBg="1"/>
      <p:bldP spid="14" grpId="0" animBg="1"/>
      <p:bldP spid="16" grpId="0" animBg="1"/>
      <p:bldP spid="17" grpId="0"/>
      <p:bldP spid="18" grpId="0"/>
      <p:bldP spid="19" grpId="0"/>
      <p:bldP spid="21" grpId="0"/>
      <p:bldP spid="20" grpId="0" animBg="1"/>
      <p:bldP spid="20" grpId="1" animBg="1"/>
      <p:bldP spid="22" grpId="0" animBg="1"/>
      <p:bldP spid="22" grpId="1"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742695-FCB6-0B47-BE3A-7C71C6178260}"/>
              </a:ext>
            </a:extLst>
          </p:cNvPr>
          <p:cNvSpPr>
            <a:spLocks noGrp="1"/>
          </p:cNvSpPr>
          <p:nvPr>
            <p:ph type="title"/>
          </p:nvPr>
        </p:nvSpPr>
        <p:spPr/>
        <p:txBody>
          <a:bodyPr/>
          <a:lstStyle/>
          <a:p>
            <a:pPr algn="ctr"/>
            <a:r>
              <a:rPr lang="en-US"/>
              <a:t>Creating a </a:t>
            </a:r>
            <a:r>
              <a:rPr lang="en-US" err="1">
                <a:cs typeface="Consolas" panose="020B0609020204030204" pitchFamily="49" charset="0"/>
              </a:rPr>
              <a:t>ggplot</a:t>
            </a:r>
            <a:endParaRPr lang="en-US">
              <a:ea typeface="Cambria"/>
              <a:cs typeface="Consolas" panose="020B0609020204030204" pitchFamily="49" charset="0"/>
            </a:endParaRPr>
          </a:p>
        </p:txBody>
      </p:sp>
      <p:sp>
        <p:nvSpPr>
          <p:cNvPr id="3" name="Content Placeholder 2">
            <a:extLst>
              <a:ext uri="{FF2B5EF4-FFF2-40B4-BE49-F238E27FC236}">
                <a16:creationId xmlns:a16="http://schemas.microsoft.com/office/drawing/2014/main" id="{0F0DC6D3-C71A-B647-8A69-3F104452FB7B}"/>
              </a:ext>
            </a:extLst>
          </p:cNvPr>
          <p:cNvSpPr>
            <a:spLocks noGrp="1"/>
          </p:cNvSpPr>
          <p:nvPr>
            <p:ph idx="1"/>
          </p:nvPr>
        </p:nvSpPr>
        <p:spPr>
          <a:xfrm>
            <a:off x="838200" y="1825625"/>
            <a:ext cx="10515600" cy="4667250"/>
          </a:xfrm>
        </p:spPr>
        <p:txBody>
          <a:bodyPr vert="horz" lIns="91440" tIns="45720" rIns="91440" bIns="45720" rtlCol="0" anchor="t">
            <a:normAutofit/>
          </a:bodyPr>
          <a:lstStyle/>
          <a:p>
            <a:pPr marL="0" indent="0">
              <a:lnSpc>
                <a:spcPct val="150000"/>
              </a:lnSpc>
              <a:buNone/>
            </a:pPr>
            <a:r>
              <a:rPr lang="en-US"/>
              <a:t>Starts with a call to </a:t>
            </a:r>
            <a:r>
              <a:rPr lang="en-US" b="1">
                <a:latin typeface="Consolas" panose="020B0609020204030204" pitchFamily="49" charset="0"/>
                <a:cs typeface="Consolas" panose="020B0609020204030204" pitchFamily="49" charset="0"/>
              </a:rPr>
              <a:t>ggplot()</a:t>
            </a:r>
            <a:r>
              <a:rPr lang="en-US">
                <a:latin typeface="+mj-lt"/>
                <a:cs typeface="Consolas" panose="020B0609020204030204" pitchFamily="49" charset="0"/>
              </a:rPr>
              <a:t>, a</a:t>
            </a:r>
            <a:r>
              <a:rPr lang="en-US"/>
              <a:t>dd graphic components in layers.</a:t>
            </a:r>
          </a:p>
          <a:p>
            <a:pPr lvl="1">
              <a:lnSpc>
                <a:spcPct val="150000"/>
              </a:lnSpc>
            </a:pPr>
            <a:r>
              <a:rPr lang="en-US"/>
              <a:t>E.g. plot type, scales, theme, etc. </a:t>
            </a:r>
          </a:p>
          <a:p>
            <a:pPr marL="0" indent="0">
              <a:lnSpc>
                <a:spcPct val="150000"/>
              </a:lnSpc>
              <a:buNone/>
            </a:pPr>
            <a:r>
              <a:rPr lang="en-US"/>
              <a:t>In each component, specify data set and map aesthetics to the data.</a:t>
            </a:r>
            <a:endParaRPr lang="en-US">
              <a:ea typeface="Cambria"/>
            </a:endParaRPr>
          </a:p>
          <a:p>
            <a:pPr lvl="1">
              <a:lnSpc>
                <a:spcPct val="150000"/>
              </a:lnSpc>
            </a:pPr>
            <a:r>
              <a:rPr lang="en-US"/>
              <a:t>Aesthetic mapping: links variables in data to graphic component (e.g. x, y, color, shape, etc.)</a:t>
            </a:r>
          </a:p>
          <a:p>
            <a:pPr lvl="1">
              <a:lnSpc>
                <a:spcPct val="150000"/>
              </a:lnSpc>
            </a:pPr>
            <a:r>
              <a:rPr lang="en-US"/>
              <a:t>Data sets must be a </a:t>
            </a:r>
            <a:r>
              <a:rPr lang="en-US" err="1"/>
              <a:t>data.frame</a:t>
            </a:r>
            <a:r>
              <a:rPr lang="en-US"/>
              <a:t>() type, not numeric(), matrix(), etc.</a:t>
            </a:r>
          </a:p>
        </p:txBody>
      </p:sp>
      <p:sp>
        <p:nvSpPr>
          <p:cNvPr id="4" name="TextBox 3">
            <a:extLst>
              <a:ext uri="{FF2B5EF4-FFF2-40B4-BE49-F238E27FC236}">
                <a16:creationId xmlns:a16="http://schemas.microsoft.com/office/drawing/2014/main" id="{9E55042C-17D1-FA4D-92D2-9F8398A1CABC}"/>
              </a:ext>
            </a:extLst>
          </p:cNvPr>
          <p:cNvSpPr txBox="1"/>
          <p:nvPr/>
        </p:nvSpPr>
        <p:spPr>
          <a:xfrm>
            <a:off x="0" y="6492875"/>
            <a:ext cx="3934988" cy="276999"/>
          </a:xfrm>
          <a:prstGeom prst="rect">
            <a:avLst/>
          </a:prstGeom>
          <a:noFill/>
        </p:spPr>
        <p:txBody>
          <a:bodyPr wrap="none" rtlCol="0">
            <a:spAutoFit/>
          </a:bodyPr>
          <a:lstStyle/>
          <a:p>
            <a:r>
              <a:rPr lang="en-US" sz="1200"/>
              <a:t>ggplot2 Reference. </a:t>
            </a:r>
            <a:r>
              <a:rPr lang="en-US" sz="1200">
                <a:hlinkClick r:id="rId3"/>
              </a:rPr>
              <a:t>https://ggplot2.tidyverse.org/reference/</a:t>
            </a:r>
            <a:endParaRPr lang="en-US" sz="1200"/>
          </a:p>
        </p:txBody>
      </p:sp>
    </p:spTree>
    <p:extLst>
      <p:ext uri="{BB962C8B-B14F-4D97-AF65-F5344CB8AC3E}">
        <p14:creationId xmlns:p14="http://schemas.microsoft.com/office/powerpoint/2010/main" val="31242149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6B8E8F-40C7-3849-A97F-F0FE4F251616}"/>
              </a:ext>
            </a:extLst>
          </p:cNvPr>
          <p:cNvSpPr>
            <a:spLocks noGrp="1"/>
          </p:cNvSpPr>
          <p:nvPr>
            <p:ph type="title"/>
          </p:nvPr>
        </p:nvSpPr>
        <p:spPr/>
        <p:txBody>
          <a:bodyPr/>
          <a:lstStyle/>
          <a:p>
            <a:pPr algn="ctr"/>
            <a:r>
              <a:rPr lang="en-US"/>
              <a:t>Plot Types and Geometries (</a:t>
            </a:r>
            <a:r>
              <a:rPr lang="en-US" err="1"/>
              <a:t>geoms</a:t>
            </a:r>
            <a:r>
              <a:rPr lang="en-US"/>
              <a:t>)</a:t>
            </a:r>
          </a:p>
        </p:txBody>
      </p:sp>
      <p:sp>
        <p:nvSpPr>
          <p:cNvPr id="3" name="Content Placeholder 2">
            <a:extLst>
              <a:ext uri="{FF2B5EF4-FFF2-40B4-BE49-F238E27FC236}">
                <a16:creationId xmlns:a16="http://schemas.microsoft.com/office/drawing/2014/main" id="{F12F6AC3-9516-1842-A57D-1984D916C0DE}"/>
              </a:ext>
            </a:extLst>
          </p:cNvPr>
          <p:cNvSpPr>
            <a:spLocks noGrp="1"/>
          </p:cNvSpPr>
          <p:nvPr>
            <p:ph idx="1"/>
          </p:nvPr>
        </p:nvSpPr>
        <p:spPr>
          <a:xfrm>
            <a:off x="838200" y="1825625"/>
            <a:ext cx="10515600" cy="4667250"/>
          </a:xfrm>
        </p:spPr>
        <p:txBody>
          <a:bodyPr>
            <a:normAutofit fontScale="92500" lnSpcReduction="20000"/>
          </a:bodyPr>
          <a:lstStyle/>
          <a:p>
            <a:pPr marL="0" indent="0">
              <a:lnSpc>
                <a:spcPct val="150000"/>
              </a:lnSpc>
              <a:buNone/>
            </a:pPr>
            <a:r>
              <a:rPr lang="en-US" b="1" err="1">
                <a:latin typeface="Consolas" panose="020B0609020204030204" pitchFamily="49" charset="0"/>
                <a:cs typeface="Consolas" panose="020B0609020204030204" pitchFamily="49" charset="0"/>
              </a:rPr>
              <a:t>geom</a:t>
            </a:r>
            <a:r>
              <a:rPr lang="en-US" b="1">
                <a:latin typeface="Consolas" panose="020B0609020204030204" pitchFamily="49" charset="0"/>
                <a:cs typeface="Consolas" panose="020B0609020204030204" pitchFamily="49" charset="0"/>
              </a:rPr>
              <a:t>_{plot-type}()</a:t>
            </a:r>
            <a:endParaRPr lang="en-US"/>
          </a:p>
          <a:p>
            <a:pPr lvl="1">
              <a:lnSpc>
                <a:spcPct val="150000"/>
              </a:lnSpc>
            </a:pPr>
            <a:r>
              <a:rPr lang="en-US"/>
              <a:t>Controls the points, lines, bars, polygons that go into making each type of plot</a:t>
            </a:r>
          </a:p>
          <a:p>
            <a:pPr lvl="1">
              <a:lnSpc>
                <a:spcPct val="150000"/>
              </a:lnSpc>
            </a:pPr>
            <a:r>
              <a:rPr lang="en-US"/>
              <a:t>Commonly used:</a:t>
            </a:r>
          </a:p>
          <a:p>
            <a:pPr lvl="2">
              <a:lnSpc>
                <a:spcPct val="150000"/>
              </a:lnSpc>
            </a:pPr>
            <a:r>
              <a:rPr lang="en-US" err="1"/>
              <a:t>geom_point</a:t>
            </a:r>
            <a:r>
              <a:rPr lang="en-US"/>
              <a:t> (scatterplot)</a:t>
            </a:r>
          </a:p>
          <a:p>
            <a:pPr lvl="2">
              <a:lnSpc>
                <a:spcPct val="150000"/>
              </a:lnSpc>
            </a:pPr>
            <a:r>
              <a:rPr lang="en-US" err="1"/>
              <a:t>geom_histogram</a:t>
            </a:r>
            <a:r>
              <a:rPr lang="en-US"/>
              <a:t> (histogram)</a:t>
            </a:r>
          </a:p>
          <a:p>
            <a:pPr lvl="2">
              <a:lnSpc>
                <a:spcPct val="150000"/>
              </a:lnSpc>
            </a:pPr>
            <a:r>
              <a:rPr lang="en-US" err="1"/>
              <a:t>geom_boxplot</a:t>
            </a:r>
            <a:r>
              <a:rPr lang="en-US"/>
              <a:t> (box plot)</a:t>
            </a:r>
          </a:p>
          <a:p>
            <a:pPr lvl="2">
              <a:lnSpc>
                <a:spcPct val="150000"/>
              </a:lnSpc>
            </a:pPr>
            <a:r>
              <a:rPr lang="en-US" err="1"/>
              <a:t>geom_map</a:t>
            </a:r>
            <a:r>
              <a:rPr lang="en-US"/>
              <a:t> (maps)</a:t>
            </a:r>
          </a:p>
          <a:p>
            <a:pPr lvl="1">
              <a:lnSpc>
                <a:spcPct val="150000"/>
              </a:lnSpc>
            </a:pPr>
            <a:r>
              <a:rPr lang="en-US"/>
              <a:t>Comprehensive list: </a:t>
            </a:r>
            <a:r>
              <a:rPr lang="en-US">
                <a:hlinkClick r:id="rId3"/>
              </a:rPr>
              <a:t>ggplot2 Reference page</a:t>
            </a:r>
            <a:endParaRPr lang="en-US"/>
          </a:p>
          <a:p>
            <a:pPr marL="0" indent="0">
              <a:lnSpc>
                <a:spcPct val="150000"/>
              </a:lnSpc>
              <a:buNone/>
            </a:pPr>
            <a:r>
              <a:rPr lang="en-US"/>
              <a:t>Go to Example…</a:t>
            </a:r>
          </a:p>
        </p:txBody>
      </p:sp>
      <p:sp>
        <p:nvSpPr>
          <p:cNvPr id="4" name="TextBox 3">
            <a:extLst>
              <a:ext uri="{FF2B5EF4-FFF2-40B4-BE49-F238E27FC236}">
                <a16:creationId xmlns:a16="http://schemas.microsoft.com/office/drawing/2014/main" id="{7464BE8C-952E-604B-AF73-EDE6DE2CBE85}"/>
              </a:ext>
            </a:extLst>
          </p:cNvPr>
          <p:cNvSpPr txBox="1"/>
          <p:nvPr/>
        </p:nvSpPr>
        <p:spPr>
          <a:xfrm>
            <a:off x="110558" y="6492875"/>
            <a:ext cx="3934988" cy="276999"/>
          </a:xfrm>
          <a:prstGeom prst="rect">
            <a:avLst/>
          </a:prstGeom>
          <a:noFill/>
        </p:spPr>
        <p:txBody>
          <a:bodyPr wrap="none" rtlCol="0">
            <a:spAutoFit/>
          </a:bodyPr>
          <a:lstStyle/>
          <a:p>
            <a:r>
              <a:rPr lang="en-US" sz="1200"/>
              <a:t>ggplot2 Reference. </a:t>
            </a:r>
            <a:r>
              <a:rPr lang="en-US" sz="1200">
                <a:hlinkClick r:id="rId3"/>
              </a:rPr>
              <a:t>https://ggplot2.tidyverse.org/reference/</a:t>
            </a:r>
            <a:endParaRPr lang="en-US" sz="1200"/>
          </a:p>
        </p:txBody>
      </p:sp>
    </p:spTree>
    <p:extLst>
      <p:ext uri="{BB962C8B-B14F-4D97-AF65-F5344CB8AC3E}">
        <p14:creationId xmlns:p14="http://schemas.microsoft.com/office/powerpoint/2010/main" val="2530795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7D45E2-CEF9-AE4E-B604-755048277F9C}"/>
              </a:ext>
            </a:extLst>
          </p:cNvPr>
          <p:cNvSpPr>
            <a:spLocks noGrp="1"/>
          </p:cNvSpPr>
          <p:nvPr>
            <p:ph type="title"/>
          </p:nvPr>
        </p:nvSpPr>
        <p:spPr/>
        <p:txBody>
          <a:bodyPr/>
          <a:lstStyle/>
          <a:p>
            <a:pPr algn="ctr"/>
            <a:r>
              <a:rPr lang="en-US"/>
              <a:t>Saving Figures</a:t>
            </a:r>
          </a:p>
        </p:txBody>
      </p:sp>
      <p:sp>
        <p:nvSpPr>
          <p:cNvPr id="3" name="Content Placeholder 2">
            <a:extLst>
              <a:ext uri="{FF2B5EF4-FFF2-40B4-BE49-F238E27FC236}">
                <a16:creationId xmlns:a16="http://schemas.microsoft.com/office/drawing/2014/main" id="{484E9789-F590-1146-9CED-73C6151DFCBE}"/>
              </a:ext>
            </a:extLst>
          </p:cNvPr>
          <p:cNvSpPr>
            <a:spLocks noGrp="1"/>
          </p:cNvSpPr>
          <p:nvPr>
            <p:ph idx="1"/>
          </p:nvPr>
        </p:nvSpPr>
        <p:spPr/>
        <p:txBody>
          <a:bodyPr vert="horz" lIns="91440" tIns="45720" rIns="91440" bIns="45720" rtlCol="0" anchor="t">
            <a:normAutofit fontScale="92500" lnSpcReduction="20000"/>
          </a:bodyPr>
          <a:lstStyle/>
          <a:p>
            <a:pPr marL="0" indent="0">
              <a:lnSpc>
                <a:spcPct val="150000"/>
              </a:lnSpc>
              <a:buNone/>
            </a:pPr>
            <a:r>
              <a:rPr lang="en-US" b="1" err="1">
                <a:latin typeface="Consolas"/>
                <a:cs typeface="Consolas" panose="020B0609020204030204" pitchFamily="49" charset="0"/>
              </a:rPr>
              <a:t>ggsave</a:t>
            </a:r>
            <a:r>
              <a:rPr lang="en-US" b="1">
                <a:latin typeface="Consolas"/>
                <a:cs typeface="Consolas" panose="020B0609020204030204" pitchFamily="49" charset="0"/>
              </a:rPr>
              <a:t>() </a:t>
            </a:r>
            <a:endParaRPr lang="en-US"/>
          </a:p>
          <a:p>
            <a:pPr lvl="1">
              <a:lnSpc>
                <a:spcPct val="150000"/>
              </a:lnSpc>
            </a:pPr>
            <a:r>
              <a:rPr lang="en-US"/>
              <a:t>Defaults to saving the last plot created; call immediately after making your figure.</a:t>
            </a:r>
            <a:endParaRPr lang="en-US">
              <a:ea typeface="Cambria"/>
            </a:endParaRPr>
          </a:p>
          <a:p>
            <a:pPr lvl="1">
              <a:lnSpc>
                <a:spcPct val="150000"/>
              </a:lnSpc>
            </a:pPr>
            <a:r>
              <a:rPr lang="en-US"/>
              <a:t>Can specify figure dimensions, resolution (dpi), format.</a:t>
            </a:r>
          </a:p>
          <a:p>
            <a:pPr lvl="1">
              <a:lnSpc>
                <a:spcPct val="150000"/>
              </a:lnSpc>
            </a:pPr>
            <a:r>
              <a:rPr lang="en-US"/>
              <a:t>Several output formats (</a:t>
            </a:r>
            <a:r>
              <a:rPr lang="en-US" err="1"/>
              <a:t>png</a:t>
            </a:r>
            <a:r>
              <a:rPr lang="en-US"/>
              <a:t>, jpg, tiff, etc.)</a:t>
            </a:r>
          </a:p>
          <a:p>
            <a:pPr marL="0" indent="0">
              <a:lnSpc>
                <a:spcPct val="150000"/>
              </a:lnSpc>
              <a:buNone/>
            </a:pPr>
            <a:r>
              <a:rPr lang="en-US" b="1" err="1">
                <a:latin typeface="Consolas" panose="020B0609020204030204" pitchFamily="49" charset="0"/>
                <a:cs typeface="Consolas" panose="020B0609020204030204" pitchFamily="49" charset="0"/>
              </a:rPr>
              <a:t>grid.arrange</a:t>
            </a:r>
            <a:r>
              <a:rPr lang="en-US" b="1">
                <a:latin typeface="Consolas" panose="020B0609020204030204" pitchFamily="49" charset="0"/>
                <a:cs typeface="Consolas" panose="020B0609020204030204" pitchFamily="49" charset="0"/>
              </a:rPr>
              <a:t>()</a:t>
            </a:r>
            <a:r>
              <a:rPr lang="en-US">
                <a:latin typeface="+mj-lt"/>
                <a:cs typeface="Consolas" panose="020B0609020204030204" pitchFamily="49" charset="0"/>
              </a:rPr>
              <a:t>, </a:t>
            </a:r>
            <a:r>
              <a:rPr lang="en-US" b="1">
                <a:latin typeface="Consolas" panose="020B0609020204030204" pitchFamily="49" charset="0"/>
                <a:cs typeface="Consolas" panose="020B0609020204030204" pitchFamily="49" charset="0"/>
              </a:rPr>
              <a:t>multiplot()</a:t>
            </a:r>
            <a:r>
              <a:rPr lang="en-US"/>
              <a:t>, </a:t>
            </a:r>
            <a:r>
              <a:rPr lang="en-US" b="1" err="1">
                <a:latin typeface="Consolas" panose="020B0609020204030204" pitchFamily="49" charset="0"/>
                <a:cs typeface="Consolas" panose="020B0609020204030204" pitchFamily="49" charset="0"/>
              </a:rPr>
              <a:t>ggarrange</a:t>
            </a:r>
            <a:r>
              <a:rPr lang="en-US" b="1">
                <a:latin typeface="Consolas" panose="020B0609020204030204" pitchFamily="49" charset="0"/>
                <a:cs typeface="Consolas" panose="020B0609020204030204" pitchFamily="49" charset="0"/>
              </a:rPr>
              <a:t>()</a:t>
            </a:r>
          </a:p>
          <a:p>
            <a:pPr lvl="1">
              <a:lnSpc>
                <a:spcPct val="150000"/>
              </a:lnSpc>
            </a:pPr>
            <a:r>
              <a:rPr lang="en-US"/>
              <a:t>Combine multiple plots into one figure (alternative to facet)</a:t>
            </a:r>
          </a:p>
          <a:p>
            <a:pPr marL="0" indent="0">
              <a:lnSpc>
                <a:spcPct val="150000"/>
              </a:lnSpc>
              <a:buNone/>
            </a:pPr>
            <a:r>
              <a:rPr lang="en-US"/>
              <a:t>Go to example…</a:t>
            </a:r>
          </a:p>
        </p:txBody>
      </p:sp>
    </p:spTree>
    <p:extLst>
      <p:ext uri="{BB962C8B-B14F-4D97-AF65-F5344CB8AC3E}">
        <p14:creationId xmlns:p14="http://schemas.microsoft.com/office/powerpoint/2010/main" val="38115067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C6AF76-66A9-7E42-B79D-F7D660ACF67A}"/>
              </a:ext>
            </a:extLst>
          </p:cNvPr>
          <p:cNvSpPr>
            <a:spLocks noGrp="1"/>
          </p:cNvSpPr>
          <p:nvPr>
            <p:ph type="title"/>
          </p:nvPr>
        </p:nvSpPr>
        <p:spPr/>
        <p:txBody>
          <a:bodyPr/>
          <a:lstStyle/>
          <a:p>
            <a:pPr algn="ctr"/>
            <a:r>
              <a:rPr lang="en-US"/>
              <a:t>Welcome!</a:t>
            </a:r>
          </a:p>
        </p:txBody>
      </p:sp>
      <p:sp>
        <p:nvSpPr>
          <p:cNvPr id="6" name="TextBox 5">
            <a:extLst>
              <a:ext uri="{FF2B5EF4-FFF2-40B4-BE49-F238E27FC236}">
                <a16:creationId xmlns:a16="http://schemas.microsoft.com/office/drawing/2014/main" id="{D83543F2-9CAC-4C72-9E29-3B808082D750}"/>
              </a:ext>
            </a:extLst>
          </p:cNvPr>
          <p:cNvSpPr txBox="1"/>
          <p:nvPr/>
        </p:nvSpPr>
        <p:spPr>
          <a:xfrm>
            <a:off x="8225766" y="5523690"/>
            <a:ext cx="3427524" cy="1200329"/>
          </a:xfrm>
          <a:prstGeom prst="rect">
            <a:avLst/>
          </a:prstGeom>
          <a:noFill/>
        </p:spPr>
        <p:txBody>
          <a:bodyPr wrap="square" lIns="91440" tIns="45720" rIns="91440" bIns="45720" rtlCol="0" anchor="t">
            <a:spAutoFit/>
          </a:bodyPr>
          <a:lstStyle/>
          <a:p>
            <a:pPr algn="ctr"/>
            <a:r>
              <a:rPr lang="en-US"/>
              <a:t>Lauren Wyatt, Ph.D.</a:t>
            </a:r>
          </a:p>
          <a:p>
            <a:pPr algn="ctr"/>
            <a:endParaRPr lang="en-US"/>
          </a:p>
          <a:p>
            <a:pPr algn="ctr"/>
            <a:r>
              <a:rPr lang="en-US"/>
              <a:t>US EPA | ORD | CPHEA | </a:t>
            </a:r>
          </a:p>
          <a:p>
            <a:pPr algn="ctr"/>
            <a:r>
              <a:rPr lang="en-US"/>
              <a:t>PHITD | CRB</a:t>
            </a:r>
          </a:p>
        </p:txBody>
      </p:sp>
      <p:sp>
        <p:nvSpPr>
          <p:cNvPr id="8" name="TextBox 7">
            <a:extLst>
              <a:ext uri="{FF2B5EF4-FFF2-40B4-BE49-F238E27FC236}">
                <a16:creationId xmlns:a16="http://schemas.microsoft.com/office/drawing/2014/main" id="{272BBE99-B9A7-44D2-AEEB-BD9E21A5AF1B}"/>
              </a:ext>
            </a:extLst>
          </p:cNvPr>
          <p:cNvSpPr txBox="1"/>
          <p:nvPr/>
        </p:nvSpPr>
        <p:spPr>
          <a:xfrm>
            <a:off x="774239" y="5523690"/>
            <a:ext cx="2621186" cy="1200329"/>
          </a:xfrm>
          <a:prstGeom prst="rect">
            <a:avLst/>
          </a:prstGeom>
          <a:noFill/>
        </p:spPr>
        <p:txBody>
          <a:bodyPr wrap="square" lIns="91440" tIns="45720" rIns="91440" bIns="45720" rtlCol="0" anchor="t">
            <a:spAutoFit/>
          </a:bodyPr>
          <a:lstStyle/>
          <a:p>
            <a:pPr algn="ctr"/>
            <a:r>
              <a:rPr lang="en-US"/>
              <a:t>Alexandra Larsen, Ph.D.</a:t>
            </a:r>
            <a:endParaRPr lang="en-US">
              <a:ea typeface="Cambria"/>
            </a:endParaRPr>
          </a:p>
          <a:p>
            <a:pPr algn="ctr"/>
            <a:endParaRPr lang="en-US"/>
          </a:p>
          <a:p>
            <a:pPr algn="ctr"/>
            <a:r>
              <a:rPr lang="en-US"/>
              <a:t>US EPA | ORD | CPHEA | CPAD | TEAB-D</a:t>
            </a:r>
            <a:endParaRPr lang="en-US">
              <a:ea typeface="Cambria"/>
            </a:endParaRPr>
          </a:p>
        </p:txBody>
      </p:sp>
      <p:sp>
        <p:nvSpPr>
          <p:cNvPr id="11" name="TextBox 10">
            <a:extLst>
              <a:ext uri="{FF2B5EF4-FFF2-40B4-BE49-F238E27FC236}">
                <a16:creationId xmlns:a16="http://schemas.microsoft.com/office/drawing/2014/main" id="{2DEFB676-232F-452E-88EA-B74AB1B14766}"/>
              </a:ext>
            </a:extLst>
          </p:cNvPr>
          <p:cNvSpPr txBox="1"/>
          <p:nvPr/>
        </p:nvSpPr>
        <p:spPr>
          <a:xfrm>
            <a:off x="4303730" y="5523690"/>
            <a:ext cx="3004405" cy="1200329"/>
          </a:xfrm>
          <a:prstGeom prst="rect">
            <a:avLst/>
          </a:prstGeom>
          <a:noFill/>
        </p:spPr>
        <p:txBody>
          <a:bodyPr wrap="square" lIns="91440" tIns="45720" rIns="91440" bIns="45720" rtlCol="0" anchor="t">
            <a:spAutoFit/>
          </a:bodyPr>
          <a:lstStyle/>
          <a:p>
            <a:pPr algn="ctr"/>
            <a:r>
              <a:rPr lang="en-US"/>
              <a:t>Alison Krajewski, Ph.D.</a:t>
            </a:r>
          </a:p>
          <a:p>
            <a:pPr algn="ctr"/>
            <a:endParaRPr lang="en-US"/>
          </a:p>
          <a:p>
            <a:pPr algn="ctr"/>
            <a:r>
              <a:rPr lang="en-US"/>
              <a:t>US EPA | ORD | CPHEA | HEEAD | IHAB</a:t>
            </a:r>
          </a:p>
        </p:txBody>
      </p:sp>
      <p:pic>
        <p:nvPicPr>
          <p:cNvPr id="10" name="Picture 9" descr="A person smiling for the camera&#10;&#10;Description automatically generated">
            <a:extLst>
              <a:ext uri="{FF2B5EF4-FFF2-40B4-BE49-F238E27FC236}">
                <a16:creationId xmlns:a16="http://schemas.microsoft.com/office/drawing/2014/main" id="{157302DB-EEDE-4783-BF83-6C0B2D038B95}"/>
              </a:ext>
            </a:extLst>
          </p:cNvPr>
          <p:cNvPicPr>
            <a:picLocks noChangeAspect="1"/>
          </p:cNvPicPr>
          <p:nvPr/>
        </p:nvPicPr>
        <p:blipFill>
          <a:blip r:embed="rId3"/>
          <a:stretch>
            <a:fillRect/>
          </a:stretch>
        </p:blipFill>
        <p:spPr>
          <a:xfrm>
            <a:off x="8225028" y="1750490"/>
            <a:ext cx="3429000" cy="3429000"/>
          </a:xfrm>
          <a:prstGeom prst="rect">
            <a:avLst/>
          </a:prstGeom>
        </p:spPr>
      </p:pic>
      <p:pic>
        <p:nvPicPr>
          <p:cNvPr id="14" name="Picture 13" descr="A person posing for a picture&#10;&#10;Description automatically generated">
            <a:extLst>
              <a:ext uri="{FF2B5EF4-FFF2-40B4-BE49-F238E27FC236}">
                <a16:creationId xmlns:a16="http://schemas.microsoft.com/office/drawing/2014/main" id="{DDFD7761-5771-4D1D-BA28-2A6A5AD49E7A}"/>
              </a:ext>
            </a:extLst>
          </p:cNvPr>
          <p:cNvPicPr>
            <a:picLocks noChangeAspect="1"/>
          </p:cNvPicPr>
          <p:nvPr/>
        </p:nvPicPr>
        <p:blipFill rotWithShape="1">
          <a:blip r:embed="rId4"/>
          <a:srcRect l="60769" t="14942" r="14205" b="34504"/>
          <a:stretch/>
        </p:blipFill>
        <p:spPr>
          <a:xfrm>
            <a:off x="4305514" y="1750490"/>
            <a:ext cx="3017520" cy="3429000"/>
          </a:xfrm>
          <a:prstGeom prst="rect">
            <a:avLst/>
          </a:prstGeom>
        </p:spPr>
      </p:pic>
      <p:pic>
        <p:nvPicPr>
          <p:cNvPr id="4" name="Picture 3" descr="A person smiling for the camera&#10;&#10;Description automatically generated">
            <a:extLst>
              <a:ext uri="{FF2B5EF4-FFF2-40B4-BE49-F238E27FC236}">
                <a16:creationId xmlns:a16="http://schemas.microsoft.com/office/drawing/2014/main" id="{6E5075D1-8BD7-435A-93EE-2C5A66E3E40D}"/>
              </a:ext>
            </a:extLst>
          </p:cNvPr>
          <p:cNvPicPr>
            <a:picLocks noChangeAspect="1"/>
          </p:cNvPicPr>
          <p:nvPr/>
        </p:nvPicPr>
        <p:blipFill>
          <a:blip r:embed="rId5"/>
          <a:stretch>
            <a:fillRect/>
          </a:stretch>
        </p:blipFill>
        <p:spPr>
          <a:xfrm>
            <a:off x="778546" y="1635035"/>
            <a:ext cx="2612571" cy="3657600"/>
          </a:xfrm>
          <a:prstGeom prst="rect">
            <a:avLst/>
          </a:prstGeom>
        </p:spPr>
      </p:pic>
    </p:spTree>
    <p:extLst>
      <p:ext uri="{BB962C8B-B14F-4D97-AF65-F5344CB8AC3E}">
        <p14:creationId xmlns:p14="http://schemas.microsoft.com/office/powerpoint/2010/main" val="42690548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AC4C1F-9E08-4E2D-949B-8766F56AE5E0}"/>
              </a:ext>
            </a:extLst>
          </p:cNvPr>
          <p:cNvSpPr>
            <a:spLocks noGrp="1"/>
          </p:cNvSpPr>
          <p:nvPr>
            <p:ph type="title"/>
          </p:nvPr>
        </p:nvSpPr>
        <p:spPr>
          <a:xfrm>
            <a:off x="831850" y="1709738"/>
            <a:ext cx="10515600" cy="2852737"/>
          </a:xfrm>
        </p:spPr>
        <p:txBody>
          <a:bodyPr/>
          <a:lstStyle/>
          <a:p>
            <a:r>
              <a:rPr lang="en-US"/>
              <a:t>Section 3</a:t>
            </a:r>
          </a:p>
        </p:txBody>
      </p:sp>
      <p:sp>
        <p:nvSpPr>
          <p:cNvPr id="5" name="Text Placeholder 4">
            <a:extLst>
              <a:ext uri="{FF2B5EF4-FFF2-40B4-BE49-F238E27FC236}">
                <a16:creationId xmlns:a16="http://schemas.microsoft.com/office/drawing/2014/main" id="{693651F4-2F35-4689-B3B2-F0AABC484C04}"/>
              </a:ext>
            </a:extLst>
          </p:cNvPr>
          <p:cNvSpPr>
            <a:spLocks noGrp="1"/>
          </p:cNvSpPr>
          <p:nvPr>
            <p:ph type="body" idx="1"/>
          </p:nvPr>
        </p:nvSpPr>
        <p:spPr/>
        <p:txBody>
          <a:bodyPr vert="horz" lIns="91440" tIns="45720" rIns="91440" bIns="45720" rtlCol="0" anchor="t">
            <a:normAutofit/>
          </a:bodyPr>
          <a:lstStyle/>
          <a:p>
            <a:r>
              <a:rPr lang="en-US" sz="3600">
                <a:solidFill>
                  <a:schemeClr val="accent2"/>
                </a:solidFill>
              </a:rPr>
              <a:t>Customization: Scales, colors, theme, and facets.</a:t>
            </a:r>
            <a:endParaRPr lang="en-US" sz="3600">
              <a:solidFill>
                <a:schemeClr val="accent2"/>
              </a:solidFill>
              <a:ea typeface="Cambria"/>
            </a:endParaRPr>
          </a:p>
        </p:txBody>
      </p:sp>
    </p:spTree>
    <p:extLst>
      <p:ext uri="{BB962C8B-B14F-4D97-AF65-F5344CB8AC3E}">
        <p14:creationId xmlns:p14="http://schemas.microsoft.com/office/powerpoint/2010/main" val="33737258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2F83B1-8009-41E4-AB90-301151AEC4FC}"/>
              </a:ext>
            </a:extLst>
          </p:cNvPr>
          <p:cNvSpPr>
            <a:spLocks noGrp="1"/>
          </p:cNvSpPr>
          <p:nvPr>
            <p:ph type="ctrTitle"/>
          </p:nvPr>
        </p:nvSpPr>
        <p:spPr/>
        <p:txBody>
          <a:bodyPr/>
          <a:lstStyle/>
          <a:p>
            <a:r>
              <a:rPr lang="en-US"/>
              <a:t>Scales</a:t>
            </a:r>
          </a:p>
        </p:txBody>
      </p:sp>
    </p:spTree>
    <p:extLst>
      <p:ext uri="{BB962C8B-B14F-4D97-AF65-F5344CB8AC3E}">
        <p14:creationId xmlns:p14="http://schemas.microsoft.com/office/powerpoint/2010/main" val="18081226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12D6CB-9AC0-448D-937B-88605F3F34B0}"/>
              </a:ext>
            </a:extLst>
          </p:cNvPr>
          <p:cNvSpPr>
            <a:spLocks noGrp="1"/>
          </p:cNvSpPr>
          <p:nvPr>
            <p:ph type="title"/>
          </p:nvPr>
        </p:nvSpPr>
        <p:spPr/>
        <p:txBody>
          <a:bodyPr/>
          <a:lstStyle/>
          <a:p>
            <a:r>
              <a:rPr lang="en-US"/>
              <a:t>Scales</a:t>
            </a:r>
            <a:endParaRPr lang="en-US">
              <a:ea typeface="Cambria"/>
            </a:endParaRPr>
          </a:p>
        </p:txBody>
      </p:sp>
      <p:sp>
        <p:nvSpPr>
          <p:cNvPr id="3" name="Content Placeholder 2">
            <a:extLst>
              <a:ext uri="{FF2B5EF4-FFF2-40B4-BE49-F238E27FC236}">
                <a16:creationId xmlns:a16="http://schemas.microsoft.com/office/drawing/2014/main" id="{EEA8E523-5EB5-42A4-BC1D-01028BE33AD0}"/>
              </a:ext>
            </a:extLst>
          </p:cNvPr>
          <p:cNvSpPr>
            <a:spLocks noGrp="1"/>
          </p:cNvSpPr>
          <p:nvPr>
            <p:ph idx="1"/>
          </p:nvPr>
        </p:nvSpPr>
        <p:spPr/>
        <p:txBody>
          <a:bodyPr/>
          <a:lstStyle/>
          <a:p>
            <a:pPr>
              <a:spcBef>
                <a:spcPts val="600"/>
              </a:spcBef>
              <a:spcAft>
                <a:spcPts val="600"/>
              </a:spcAft>
            </a:pPr>
            <a:r>
              <a:rPr lang="en-US"/>
              <a:t>What are they?</a:t>
            </a:r>
          </a:p>
          <a:p>
            <a:pPr lvl="1">
              <a:spcBef>
                <a:spcPts val="600"/>
              </a:spcBef>
              <a:spcAft>
                <a:spcPts val="600"/>
              </a:spcAft>
            </a:pPr>
            <a:r>
              <a:rPr lang="en-US"/>
              <a:t>Controls the mapping from data to aesthetics</a:t>
            </a:r>
          </a:p>
          <a:p>
            <a:pPr lvl="1">
              <a:spcBef>
                <a:spcPts val="600"/>
              </a:spcBef>
              <a:spcAft>
                <a:spcPts val="600"/>
              </a:spcAft>
            </a:pPr>
            <a:r>
              <a:rPr lang="en-US"/>
              <a:t>Everything inside the </a:t>
            </a:r>
            <a:r>
              <a:rPr lang="en-US" err="1"/>
              <a:t>aes</a:t>
            </a:r>
            <a:r>
              <a:rPr lang="en-US"/>
              <a:t>() will have scales</a:t>
            </a:r>
          </a:p>
          <a:p>
            <a:pPr lvl="1">
              <a:spcBef>
                <a:spcPts val="600"/>
              </a:spcBef>
              <a:spcAft>
                <a:spcPts val="600"/>
              </a:spcAft>
            </a:pPr>
            <a:r>
              <a:rPr lang="en-US"/>
              <a:t>Each scale is a function from a region in data space (domain of scale) to a region in aesthetic space (range of scale)</a:t>
            </a:r>
          </a:p>
        </p:txBody>
      </p:sp>
      <p:sp>
        <p:nvSpPr>
          <p:cNvPr id="4" name="TextBox 3">
            <a:extLst>
              <a:ext uri="{FF2B5EF4-FFF2-40B4-BE49-F238E27FC236}">
                <a16:creationId xmlns:a16="http://schemas.microsoft.com/office/drawing/2014/main" id="{1DE6B1BA-61AE-4ADB-87A6-F98F82D40E68}"/>
              </a:ext>
            </a:extLst>
          </p:cNvPr>
          <p:cNvSpPr txBox="1"/>
          <p:nvPr/>
        </p:nvSpPr>
        <p:spPr>
          <a:xfrm>
            <a:off x="177282" y="6382140"/>
            <a:ext cx="9489232" cy="276999"/>
          </a:xfrm>
          <a:prstGeom prst="rect">
            <a:avLst/>
          </a:prstGeom>
          <a:noFill/>
        </p:spPr>
        <p:txBody>
          <a:bodyPr wrap="square" rtlCol="0">
            <a:spAutoFit/>
          </a:bodyPr>
          <a:lstStyle/>
          <a:p>
            <a:r>
              <a:rPr lang="en-US" sz="1200"/>
              <a:t>Wickham H. ggplot2: Elegant Graphic for Data Analysis. New York: Springer-Verlag; 2009.  </a:t>
            </a:r>
          </a:p>
        </p:txBody>
      </p:sp>
    </p:spTree>
    <p:extLst>
      <p:ext uri="{BB962C8B-B14F-4D97-AF65-F5344CB8AC3E}">
        <p14:creationId xmlns:p14="http://schemas.microsoft.com/office/powerpoint/2010/main" val="23464767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AF1B4F-0E16-4E99-B8A1-8411D9882A0D}"/>
              </a:ext>
            </a:extLst>
          </p:cNvPr>
          <p:cNvSpPr>
            <a:spLocks noGrp="1"/>
          </p:cNvSpPr>
          <p:nvPr>
            <p:ph type="title"/>
          </p:nvPr>
        </p:nvSpPr>
        <p:spPr/>
        <p:txBody>
          <a:bodyPr/>
          <a:lstStyle/>
          <a:p>
            <a:r>
              <a:rPr lang="en-US"/>
              <a:t>Modifying Scales</a:t>
            </a:r>
          </a:p>
        </p:txBody>
      </p:sp>
      <p:sp>
        <p:nvSpPr>
          <p:cNvPr id="3" name="Content Placeholder 2">
            <a:extLst>
              <a:ext uri="{FF2B5EF4-FFF2-40B4-BE49-F238E27FC236}">
                <a16:creationId xmlns:a16="http://schemas.microsoft.com/office/drawing/2014/main" id="{1520C16F-9F1E-436C-B599-63E03479B0B4}"/>
              </a:ext>
            </a:extLst>
          </p:cNvPr>
          <p:cNvSpPr>
            <a:spLocks noGrp="1"/>
          </p:cNvSpPr>
          <p:nvPr>
            <p:ph idx="1"/>
          </p:nvPr>
        </p:nvSpPr>
        <p:spPr/>
        <p:txBody>
          <a:bodyPr/>
          <a:lstStyle/>
          <a:p>
            <a:pPr>
              <a:spcBef>
                <a:spcPts val="600"/>
              </a:spcBef>
              <a:spcAft>
                <a:spcPts val="600"/>
              </a:spcAft>
            </a:pPr>
            <a:r>
              <a:rPr lang="en-US"/>
              <a:t>Scales are made up of three pieces separated by an underscore (_)</a:t>
            </a:r>
          </a:p>
          <a:p>
            <a:pPr>
              <a:spcBef>
                <a:spcPts val="600"/>
              </a:spcBef>
              <a:spcAft>
                <a:spcPts val="600"/>
              </a:spcAft>
            </a:pPr>
            <a:r>
              <a:rPr lang="en-US"/>
              <a:t>Scale + name of aesthetic (e.g. </a:t>
            </a:r>
            <a:r>
              <a:rPr lang="en-US" err="1"/>
              <a:t>colour</a:t>
            </a:r>
            <a:r>
              <a:rPr lang="en-US"/>
              <a:t>, shape, or x/y) + the name of scale (e.g. discrete, continuous, brewer)</a:t>
            </a:r>
          </a:p>
          <a:p>
            <a:pPr lvl="1">
              <a:spcBef>
                <a:spcPts val="600"/>
              </a:spcBef>
              <a:spcAft>
                <a:spcPts val="600"/>
              </a:spcAft>
            </a:pPr>
            <a:r>
              <a:rPr lang="en-US"/>
              <a:t>Examples:</a:t>
            </a:r>
          </a:p>
          <a:p>
            <a:pPr lvl="2">
              <a:spcBef>
                <a:spcPts val="600"/>
              </a:spcBef>
              <a:spcAft>
                <a:spcPts val="600"/>
              </a:spcAft>
            </a:pPr>
            <a:r>
              <a:rPr lang="en-US" err="1"/>
              <a:t>scale_x_continuous</a:t>
            </a:r>
            <a:r>
              <a:rPr lang="en-US"/>
              <a:t>()</a:t>
            </a:r>
          </a:p>
          <a:p>
            <a:pPr lvl="2">
              <a:spcBef>
                <a:spcPts val="600"/>
              </a:spcBef>
              <a:spcAft>
                <a:spcPts val="600"/>
              </a:spcAft>
            </a:pPr>
            <a:r>
              <a:rPr lang="en-US" err="1"/>
              <a:t>scale_color_discrete</a:t>
            </a:r>
            <a:r>
              <a:rPr lang="en-US"/>
              <a:t>()</a:t>
            </a:r>
          </a:p>
          <a:p>
            <a:endParaRPr lang="en-US"/>
          </a:p>
        </p:txBody>
      </p:sp>
    </p:spTree>
    <p:extLst>
      <p:ext uri="{BB962C8B-B14F-4D97-AF65-F5344CB8AC3E}">
        <p14:creationId xmlns:p14="http://schemas.microsoft.com/office/powerpoint/2010/main" val="15498112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A6441A-A5B5-4FD7-AAB6-F36AFD3DE1D7}"/>
              </a:ext>
            </a:extLst>
          </p:cNvPr>
          <p:cNvSpPr>
            <a:spLocks noGrp="1"/>
          </p:cNvSpPr>
          <p:nvPr>
            <p:ph type="title"/>
          </p:nvPr>
        </p:nvSpPr>
        <p:spPr/>
        <p:txBody>
          <a:bodyPr/>
          <a:lstStyle/>
          <a:p>
            <a:r>
              <a:rPr lang="en-US"/>
              <a:t>Labels</a:t>
            </a:r>
          </a:p>
        </p:txBody>
      </p:sp>
      <p:sp>
        <p:nvSpPr>
          <p:cNvPr id="3" name="Content Placeholder 2">
            <a:extLst>
              <a:ext uri="{FF2B5EF4-FFF2-40B4-BE49-F238E27FC236}">
                <a16:creationId xmlns:a16="http://schemas.microsoft.com/office/drawing/2014/main" id="{66427F1E-D30A-4DDA-90BD-2065F1B0044F}"/>
              </a:ext>
            </a:extLst>
          </p:cNvPr>
          <p:cNvSpPr>
            <a:spLocks noGrp="1"/>
          </p:cNvSpPr>
          <p:nvPr>
            <p:ph idx="1"/>
          </p:nvPr>
        </p:nvSpPr>
        <p:spPr/>
        <p:txBody>
          <a:bodyPr/>
          <a:lstStyle/>
          <a:p>
            <a:pPr>
              <a:spcBef>
                <a:spcPts val="600"/>
              </a:spcBef>
              <a:spcAft>
                <a:spcPts val="600"/>
              </a:spcAft>
            </a:pPr>
            <a:r>
              <a:rPr lang="en-US"/>
              <a:t>x and y axes labels will default to the variable name</a:t>
            </a:r>
          </a:p>
          <a:p>
            <a:pPr>
              <a:spcBef>
                <a:spcPts val="600"/>
              </a:spcBef>
              <a:spcAft>
                <a:spcPts val="600"/>
              </a:spcAft>
            </a:pPr>
            <a:r>
              <a:rPr lang="en-US"/>
              <a:t>Modify the scales to change the label</a:t>
            </a:r>
          </a:p>
          <a:p>
            <a:pPr lvl="1">
              <a:spcBef>
                <a:spcPts val="600"/>
              </a:spcBef>
              <a:spcAft>
                <a:spcPts val="600"/>
              </a:spcAft>
            </a:pPr>
            <a:r>
              <a:rPr lang="en-US" err="1"/>
              <a:t>scale_x_continuous</a:t>
            </a:r>
            <a:r>
              <a:rPr lang="en-US"/>
              <a:t>(name=“Label Name”)</a:t>
            </a:r>
          </a:p>
          <a:p>
            <a:pPr lvl="1">
              <a:spcBef>
                <a:spcPts val="600"/>
              </a:spcBef>
              <a:spcAft>
                <a:spcPts val="600"/>
              </a:spcAft>
            </a:pPr>
            <a:r>
              <a:rPr lang="en-US" err="1"/>
              <a:t>ylab</a:t>
            </a:r>
            <a:r>
              <a:rPr lang="en-US"/>
              <a:t>(“Label Name” )</a:t>
            </a:r>
          </a:p>
          <a:p>
            <a:pPr>
              <a:spcBef>
                <a:spcPts val="600"/>
              </a:spcBef>
              <a:spcAft>
                <a:spcPts val="600"/>
              </a:spcAft>
            </a:pPr>
            <a:r>
              <a:rPr lang="en-US"/>
              <a:t>Labels can include superscript, subscript, and mathematical expressions</a:t>
            </a:r>
          </a:p>
        </p:txBody>
      </p:sp>
    </p:spTree>
    <p:extLst>
      <p:ext uri="{BB962C8B-B14F-4D97-AF65-F5344CB8AC3E}">
        <p14:creationId xmlns:p14="http://schemas.microsoft.com/office/powerpoint/2010/main" val="19335973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BC2413-435A-47FC-A32C-FCC158194139}"/>
              </a:ext>
            </a:extLst>
          </p:cNvPr>
          <p:cNvSpPr>
            <a:spLocks noGrp="1"/>
          </p:cNvSpPr>
          <p:nvPr>
            <p:ph type="title"/>
          </p:nvPr>
        </p:nvSpPr>
        <p:spPr/>
        <p:txBody>
          <a:bodyPr/>
          <a:lstStyle/>
          <a:p>
            <a:r>
              <a:rPr lang="en-US"/>
              <a:t>Breaks</a:t>
            </a:r>
          </a:p>
        </p:txBody>
      </p:sp>
      <p:sp>
        <p:nvSpPr>
          <p:cNvPr id="3" name="Content Placeholder 2">
            <a:extLst>
              <a:ext uri="{FF2B5EF4-FFF2-40B4-BE49-F238E27FC236}">
                <a16:creationId xmlns:a16="http://schemas.microsoft.com/office/drawing/2014/main" id="{5A285CD4-E917-4CF1-A7D9-BCD9E0D64E04}"/>
              </a:ext>
            </a:extLst>
          </p:cNvPr>
          <p:cNvSpPr>
            <a:spLocks noGrp="1"/>
          </p:cNvSpPr>
          <p:nvPr>
            <p:ph idx="1"/>
          </p:nvPr>
        </p:nvSpPr>
        <p:spPr/>
        <p:txBody>
          <a:bodyPr/>
          <a:lstStyle/>
          <a:p>
            <a:pPr>
              <a:spcBef>
                <a:spcPts val="600"/>
              </a:spcBef>
              <a:spcAft>
                <a:spcPts val="600"/>
              </a:spcAft>
            </a:pPr>
            <a:r>
              <a:rPr lang="en-US"/>
              <a:t>Breaks control which values appear as tick marks on axes and keys on legends</a:t>
            </a:r>
          </a:p>
          <a:p>
            <a:pPr>
              <a:spcBef>
                <a:spcPts val="600"/>
              </a:spcBef>
              <a:spcAft>
                <a:spcPts val="600"/>
              </a:spcAft>
            </a:pPr>
            <a:r>
              <a:rPr lang="en-US"/>
              <a:t>Breaks can be set on continuous or categorical scale</a:t>
            </a:r>
          </a:p>
          <a:p>
            <a:pPr lvl="1">
              <a:spcBef>
                <a:spcPts val="600"/>
              </a:spcBef>
              <a:spcAft>
                <a:spcPts val="600"/>
              </a:spcAft>
            </a:pPr>
            <a:r>
              <a:rPr lang="en-US"/>
              <a:t>Used for labels, colors</a:t>
            </a:r>
          </a:p>
        </p:txBody>
      </p:sp>
    </p:spTree>
    <p:extLst>
      <p:ext uri="{BB962C8B-B14F-4D97-AF65-F5344CB8AC3E}">
        <p14:creationId xmlns:p14="http://schemas.microsoft.com/office/powerpoint/2010/main" val="30456621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401180-D84C-45F3-AA64-C627BCF4914A}"/>
              </a:ext>
            </a:extLst>
          </p:cNvPr>
          <p:cNvSpPr>
            <a:spLocks noGrp="1"/>
          </p:cNvSpPr>
          <p:nvPr>
            <p:ph type="title"/>
          </p:nvPr>
        </p:nvSpPr>
        <p:spPr/>
        <p:txBody>
          <a:bodyPr/>
          <a:lstStyle/>
          <a:p>
            <a:r>
              <a:rPr lang="en-US"/>
              <a:t>Legends</a:t>
            </a:r>
          </a:p>
        </p:txBody>
      </p:sp>
      <p:sp>
        <p:nvSpPr>
          <p:cNvPr id="3" name="Content Placeholder 2">
            <a:extLst>
              <a:ext uri="{FF2B5EF4-FFF2-40B4-BE49-F238E27FC236}">
                <a16:creationId xmlns:a16="http://schemas.microsoft.com/office/drawing/2014/main" id="{E7DFAA38-6095-4707-A2E1-E3BCE02F09A7}"/>
              </a:ext>
            </a:extLst>
          </p:cNvPr>
          <p:cNvSpPr>
            <a:spLocks noGrp="1"/>
          </p:cNvSpPr>
          <p:nvPr>
            <p:ph idx="1"/>
          </p:nvPr>
        </p:nvSpPr>
        <p:spPr/>
        <p:txBody>
          <a:bodyPr/>
          <a:lstStyle/>
          <a:p>
            <a:pPr>
              <a:spcBef>
                <a:spcPts val="600"/>
              </a:spcBef>
              <a:spcAft>
                <a:spcPts val="600"/>
              </a:spcAft>
            </a:pPr>
            <a:r>
              <a:rPr lang="en-US"/>
              <a:t>Legends can display multiple aesthetics (color, shape), from multiple layers</a:t>
            </a:r>
          </a:p>
          <a:p>
            <a:pPr>
              <a:spcBef>
                <a:spcPts val="600"/>
              </a:spcBef>
              <a:spcAft>
                <a:spcPts val="600"/>
              </a:spcAft>
            </a:pPr>
            <a:r>
              <a:rPr lang="en-US"/>
              <a:t>Symbols displayed in legend varies based on the </a:t>
            </a:r>
            <a:r>
              <a:rPr lang="en-US" err="1"/>
              <a:t>geom</a:t>
            </a:r>
            <a:r>
              <a:rPr lang="en-US"/>
              <a:t>() used in layer</a:t>
            </a:r>
          </a:p>
          <a:p>
            <a:pPr>
              <a:spcBef>
                <a:spcPts val="600"/>
              </a:spcBef>
              <a:spcAft>
                <a:spcPts val="600"/>
              </a:spcAft>
            </a:pPr>
            <a:r>
              <a:rPr lang="en-US"/>
              <a:t>Legends have more details that can be manipulated </a:t>
            </a:r>
          </a:p>
          <a:p>
            <a:pPr lvl="1">
              <a:spcBef>
                <a:spcPts val="600"/>
              </a:spcBef>
              <a:spcAft>
                <a:spcPts val="600"/>
              </a:spcAft>
            </a:pPr>
            <a:r>
              <a:rPr lang="en-US"/>
              <a:t>Vertically or horizontally</a:t>
            </a:r>
          </a:p>
          <a:p>
            <a:pPr lvl="1">
              <a:spcBef>
                <a:spcPts val="600"/>
              </a:spcBef>
              <a:spcAft>
                <a:spcPts val="600"/>
              </a:spcAft>
            </a:pPr>
            <a:r>
              <a:rPr lang="en-US"/>
              <a:t>Columns or rows</a:t>
            </a:r>
          </a:p>
          <a:p>
            <a:pPr lvl="1">
              <a:spcBef>
                <a:spcPts val="600"/>
              </a:spcBef>
              <a:spcAft>
                <a:spcPts val="600"/>
              </a:spcAft>
            </a:pPr>
            <a:r>
              <a:rPr lang="en-US"/>
              <a:t>Size</a:t>
            </a:r>
          </a:p>
        </p:txBody>
      </p:sp>
      <p:sp>
        <p:nvSpPr>
          <p:cNvPr id="5" name="TextBox 4">
            <a:extLst>
              <a:ext uri="{FF2B5EF4-FFF2-40B4-BE49-F238E27FC236}">
                <a16:creationId xmlns:a16="http://schemas.microsoft.com/office/drawing/2014/main" id="{15874207-5023-422C-B73C-8F15418A9CD8}"/>
              </a:ext>
            </a:extLst>
          </p:cNvPr>
          <p:cNvSpPr txBox="1"/>
          <p:nvPr/>
        </p:nvSpPr>
        <p:spPr>
          <a:xfrm>
            <a:off x="838200" y="6176963"/>
            <a:ext cx="5035062" cy="400110"/>
          </a:xfrm>
          <a:prstGeom prst="rect">
            <a:avLst/>
          </a:prstGeom>
          <a:noFill/>
        </p:spPr>
        <p:txBody>
          <a:bodyPr wrap="square" rtlCol="0">
            <a:spAutoFit/>
          </a:bodyPr>
          <a:lstStyle/>
          <a:p>
            <a:r>
              <a:rPr lang="en-US" sz="2000" b="1"/>
              <a:t>Go to code and examples in markdown</a:t>
            </a:r>
          </a:p>
        </p:txBody>
      </p:sp>
    </p:spTree>
    <p:extLst>
      <p:ext uri="{BB962C8B-B14F-4D97-AF65-F5344CB8AC3E}">
        <p14:creationId xmlns:p14="http://schemas.microsoft.com/office/powerpoint/2010/main" val="11154843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3BC5A-3639-426C-9222-DCCBB1586A55}"/>
              </a:ext>
            </a:extLst>
          </p:cNvPr>
          <p:cNvSpPr>
            <a:spLocks noGrp="1"/>
          </p:cNvSpPr>
          <p:nvPr>
            <p:ph type="ctrTitle"/>
          </p:nvPr>
        </p:nvSpPr>
        <p:spPr/>
        <p:txBody>
          <a:bodyPr/>
          <a:lstStyle/>
          <a:p>
            <a:r>
              <a:rPr lang="en-US"/>
              <a:t>Colors</a:t>
            </a:r>
          </a:p>
        </p:txBody>
      </p:sp>
    </p:spTree>
    <p:extLst>
      <p:ext uri="{BB962C8B-B14F-4D97-AF65-F5344CB8AC3E}">
        <p14:creationId xmlns:p14="http://schemas.microsoft.com/office/powerpoint/2010/main" val="16673193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62A8BA-6A68-4D7E-8144-359BD242FDCA}"/>
              </a:ext>
            </a:extLst>
          </p:cNvPr>
          <p:cNvSpPr>
            <a:spLocks noGrp="1"/>
          </p:cNvSpPr>
          <p:nvPr>
            <p:ph type="title"/>
          </p:nvPr>
        </p:nvSpPr>
        <p:spPr/>
        <p:txBody>
          <a:bodyPr/>
          <a:lstStyle/>
          <a:p>
            <a:r>
              <a:rPr lang="en-US"/>
              <a:t>Colors</a:t>
            </a:r>
          </a:p>
        </p:txBody>
      </p:sp>
      <p:sp>
        <p:nvSpPr>
          <p:cNvPr id="3" name="Content Placeholder 2">
            <a:extLst>
              <a:ext uri="{FF2B5EF4-FFF2-40B4-BE49-F238E27FC236}">
                <a16:creationId xmlns:a16="http://schemas.microsoft.com/office/drawing/2014/main" id="{ED634E22-5AD3-44CE-906E-CA52FC534A9B}"/>
              </a:ext>
            </a:extLst>
          </p:cNvPr>
          <p:cNvSpPr>
            <a:spLocks noGrp="1"/>
          </p:cNvSpPr>
          <p:nvPr>
            <p:ph idx="1"/>
          </p:nvPr>
        </p:nvSpPr>
        <p:spPr>
          <a:xfrm>
            <a:off x="838200" y="1512916"/>
            <a:ext cx="10515600" cy="5104015"/>
          </a:xfrm>
        </p:spPr>
        <p:txBody>
          <a:bodyPr/>
          <a:lstStyle/>
          <a:p>
            <a:r>
              <a:rPr lang="en-US"/>
              <a:t>Continuous</a:t>
            </a:r>
          </a:p>
          <a:p>
            <a:pPr lvl="1"/>
            <a:r>
              <a:rPr lang="en-US"/>
              <a:t>Note: for continuous color scales, keep the color scheme constant, and use a gradient scale</a:t>
            </a:r>
          </a:p>
          <a:p>
            <a:pPr lvl="1"/>
            <a:r>
              <a:rPr lang="en-US" err="1"/>
              <a:t>scale_colour_gradient</a:t>
            </a:r>
            <a:r>
              <a:rPr lang="en-US"/>
              <a:t>() or </a:t>
            </a:r>
            <a:r>
              <a:rPr lang="en-US" err="1"/>
              <a:t>scale_fill_gradient</a:t>
            </a:r>
            <a:r>
              <a:rPr lang="en-US"/>
              <a:t>()</a:t>
            </a:r>
          </a:p>
          <a:p>
            <a:pPr lvl="1"/>
            <a:r>
              <a:rPr lang="en-US" err="1"/>
              <a:t>scale_color_distiller</a:t>
            </a:r>
            <a:r>
              <a:rPr lang="en-US"/>
              <a:t>() or </a:t>
            </a:r>
            <a:r>
              <a:rPr lang="en-US" err="1"/>
              <a:t>scale_fill_distiller</a:t>
            </a:r>
            <a:r>
              <a:rPr lang="en-US"/>
              <a:t>()</a:t>
            </a:r>
          </a:p>
          <a:p>
            <a:r>
              <a:rPr lang="en-US"/>
              <a:t>Discrete </a:t>
            </a:r>
          </a:p>
          <a:p>
            <a:pPr lvl="1"/>
            <a:r>
              <a:rPr lang="en-US"/>
              <a:t>Note: for discrete color scales, keep the color scheme color blind friendly</a:t>
            </a:r>
          </a:p>
          <a:p>
            <a:pPr lvl="1"/>
            <a:r>
              <a:rPr lang="en-US" err="1"/>
              <a:t>scale_colour_brewer</a:t>
            </a:r>
            <a:r>
              <a:rPr lang="en-US"/>
              <a:t>()</a:t>
            </a:r>
          </a:p>
          <a:p>
            <a:pPr lvl="2"/>
            <a:r>
              <a:rPr lang="en-US"/>
              <a:t>Uses “</a:t>
            </a:r>
            <a:r>
              <a:rPr lang="en-US" err="1"/>
              <a:t>ColorBrewer</a:t>
            </a:r>
            <a:r>
              <a:rPr lang="en-US"/>
              <a:t>” </a:t>
            </a:r>
            <a:r>
              <a:rPr lang="en-US" err="1"/>
              <a:t>colours</a:t>
            </a:r>
            <a:r>
              <a:rPr lang="en-US"/>
              <a:t> (</a:t>
            </a:r>
            <a:r>
              <a:rPr lang="en-US">
                <a:hlinkClick r:id="rId3"/>
              </a:rPr>
              <a:t>https://colorbrewer2.org</a:t>
            </a:r>
            <a:r>
              <a:rPr lang="en-US"/>
              <a:t>)</a:t>
            </a:r>
          </a:p>
          <a:p>
            <a:pPr lvl="1"/>
            <a:r>
              <a:rPr lang="en-US" err="1"/>
              <a:t>scale_colour_grey</a:t>
            </a:r>
            <a:r>
              <a:rPr lang="en-US"/>
              <a:t>()</a:t>
            </a:r>
          </a:p>
          <a:p>
            <a:pPr lvl="2"/>
            <a:r>
              <a:rPr lang="en-US"/>
              <a:t>Helpful for when needing grey-scale figures</a:t>
            </a:r>
          </a:p>
          <a:p>
            <a:pPr lvl="1"/>
            <a:r>
              <a:rPr lang="en-US" err="1"/>
              <a:t>scale_colour_manual</a:t>
            </a:r>
            <a:r>
              <a:rPr lang="en-US"/>
              <a:t>()</a:t>
            </a:r>
          </a:p>
        </p:txBody>
      </p:sp>
    </p:spTree>
    <p:extLst>
      <p:ext uri="{BB962C8B-B14F-4D97-AF65-F5344CB8AC3E}">
        <p14:creationId xmlns:p14="http://schemas.microsoft.com/office/powerpoint/2010/main" val="26205204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EC7705-C5BE-4ED1-AC78-EB46167DA439}"/>
              </a:ext>
            </a:extLst>
          </p:cNvPr>
          <p:cNvSpPr>
            <a:spLocks noGrp="1"/>
          </p:cNvSpPr>
          <p:nvPr>
            <p:ph type="title"/>
          </p:nvPr>
        </p:nvSpPr>
        <p:spPr>
          <a:xfrm>
            <a:off x="499533" y="322573"/>
            <a:ext cx="10515600" cy="462543"/>
          </a:xfrm>
          <a:ln>
            <a:solidFill>
              <a:srgbClr val="FFFFFF"/>
            </a:solidFill>
          </a:ln>
        </p:spPr>
        <p:txBody>
          <a:bodyPr>
            <a:normAutofit fontScale="90000"/>
          </a:bodyPr>
          <a:lstStyle/>
          <a:p>
            <a:r>
              <a:rPr lang="en-US" err="1"/>
              <a:t>ColorBrewer</a:t>
            </a:r>
            <a:endParaRPr lang="en-US"/>
          </a:p>
        </p:txBody>
      </p:sp>
      <p:grpSp>
        <p:nvGrpSpPr>
          <p:cNvPr id="9" name="Group 8">
            <a:extLst>
              <a:ext uri="{FF2B5EF4-FFF2-40B4-BE49-F238E27FC236}">
                <a16:creationId xmlns:a16="http://schemas.microsoft.com/office/drawing/2014/main" id="{07182629-1D44-4435-9674-684A35608E69}"/>
              </a:ext>
            </a:extLst>
          </p:cNvPr>
          <p:cNvGrpSpPr/>
          <p:nvPr/>
        </p:nvGrpSpPr>
        <p:grpSpPr>
          <a:xfrm>
            <a:off x="3017799" y="566113"/>
            <a:ext cx="6906992" cy="5859254"/>
            <a:chOff x="3745932" y="405246"/>
            <a:chExt cx="6906992" cy="5859254"/>
          </a:xfrm>
        </p:grpSpPr>
        <p:pic>
          <p:nvPicPr>
            <p:cNvPr id="1026" name="Picture 2">
              <a:extLst>
                <a:ext uri="{FF2B5EF4-FFF2-40B4-BE49-F238E27FC236}">
                  <a16:creationId xmlns:a16="http://schemas.microsoft.com/office/drawing/2014/main" id="{01CBA522-6748-4BA9-92DF-3423607DB8A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657" t="68235" r="11929" b="9594"/>
            <a:stretch/>
          </p:blipFill>
          <p:spPr bwMode="auto">
            <a:xfrm>
              <a:off x="5337510" y="4744011"/>
              <a:ext cx="5005452" cy="152048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a:extLst>
                <a:ext uri="{FF2B5EF4-FFF2-40B4-BE49-F238E27FC236}">
                  <a16:creationId xmlns:a16="http://schemas.microsoft.com/office/drawing/2014/main" id="{5EDE286B-8DAC-4AB9-BC72-7385135CC10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657" t="48853" r="6763" b="31819"/>
            <a:stretch/>
          </p:blipFill>
          <p:spPr bwMode="auto">
            <a:xfrm>
              <a:off x="5337510" y="3343230"/>
              <a:ext cx="5315414" cy="132556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a:extLst>
                <a:ext uri="{FF2B5EF4-FFF2-40B4-BE49-F238E27FC236}">
                  <a16:creationId xmlns:a16="http://schemas.microsoft.com/office/drawing/2014/main" id="{C27A6E49-1679-40B7-B694-2E2A0991E31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657" t="7479" r="25474" b="50777"/>
            <a:stretch/>
          </p:blipFill>
          <p:spPr bwMode="auto">
            <a:xfrm>
              <a:off x="5337510" y="405246"/>
              <a:ext cx="4192652" cy="286276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B9C3D25C-DCCB-4AC0-AB60-F69BE1FBD84A}"/>
                </a:ext>
              </a:extLst>
            </p:cNvPr>
            <p:cNvSpPr txBox="1"/>
            <p:nvPr/>
          </p:nvSpPr>
          <p:spPr>
            <a:xfrm>
              <a:off x="3745932" y="1651963"/>
              <a:ext cx="1178015" cy="369332"/>
            </a:xfrm>
            <a:prstGeom prst="rect">
              <a:avLst/>
            </a:prstGeom>
            <a:noFill/>
          </p:spPr>
          <p:txBody>
            <a:bodyPr wrap="none" rtlCol="0">
              <a:spAutoFit/>
            </a:bodyPr>
            <a:lstStyle/>
            <a:p>
              <a:r>
                <a:rPr lang="en-US"/>
                <a:t>Sequential</a:t>
              </a:r>
            </a:p>
          </p:txBody>
        </p:sp>
        <p:sp>
          <p:nvSpPr>
            <p:cNvPr id="10" name="TextBox 9">
              <a:extLst>
                <a:ext uri="{FF2B5EF4-FFF2-40B4-BE49-F238E27FC236}">
                  <a16:creationId xmlns:a16="http://schemas.microsoft.com/office/drawing/2014/main" id="{130AA0B4-E508-42C3-8D95-40DDC3129D97}"/>
                </a:ext>
              </a:extLst>
            </p:cNvPr>
            <p:cNvSpPr txBox="1"/>
            <p:nvPr/>
          </p:nvSpPr>
          <p:spPr>
            <a:xfrm>
              <a:off x="3745932" y="3821345"/>
              <a:ext cx="1208216" cy="369332"/>
            </a:xfrm>
            <a:prstGeom prst="rect">
              <a:avLst/>
            </a:prstGeom>
            <a:noFill/>
          </p:spPr>
          <p:txBody>
            <a:bodyPr wrap="none" rtlCol="0">
              <a:spAutoFit/>
            </a:bodyPr>
            <a:lstStyle/>
            <a:p>
              <a:r>
                <a:rPr lang="en-US"/>
                <a:t>Qualitative</a:t>
              </a:r>
            </a:p>
          </p:txBody>
        </p:sp>
        <p:sp>
          <p:nvSpPr>
            <p:cNvPr id="11" name="TextBox 10">
              <a:extLst>
                <a:ext uri="{FF2B5EF4-FFF2-40B4-BE49-F238E27FC236}">
                  <a16:creationId xmlns:a16="http://schemas.microsoft.com/office/drawing/2014/main" id="{83FBFC4C-10A9-4D9D-9F12-007517662621}"/>
                </a:ext>
              </a:extLst>
            </p:cNvPr>
            <p:cNvSpPr txBox="1"/>
            <p:nvPr/>
          </p:nvSpPr>
          <p:spPr>
            <a:xfrm>
              <a:off x="3745932" y="5319589"/>
              <a:ext cx="1093761" cy="369332"/>
            </a:xfrm>
            <a:prstGeom prst="rect">
              <a:avLst/>
            </a:prstGeom>
            <a:noFill/>
          </p:spPr>
          <p:txBody>
            <a:bodyPr wrap="none" rtlCol="0">
              <a:spAutoFit/>
            </a:bodyPr>
            <a:lstStyle/>
            <a:p>
              <a:r>
                <a:rPr lang="en-US"/>
                <a:t>Divergent</a:t>
              </a:r>
            </a:p>
          </p:txBody>
        </p:sp>
      </p:grpSp>
    </p:spTree>
    <p:extLst>
      <p:ext uri="{BB962C8B-B14F-4D97-AF65-F5344CB8AC3E}">
        <p14:creationId xmlns:p14="http://schemas.microsoft.com/office/powerpoint/2010/main" val="1540629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4CF04D-247A-C64F-829E-033C3C68DD2A}"/>
              </a:ext>
            </a:extLst>
          </p:cNvPr>
          <p:cNvSpPr>
            <a:spLocks noGrp="1"/>
          </p:cNvSpPr>
          <p:nvPr>
            <p:ph type="title"/>
          </p:nvPr>
        </p:nvSpPr>
        <p:spPr/>
        <p:txBody>
          <a:bodyPr/>
          <a:lstStyle/>
          <a:p>
            <a:pPr algn="ctr"/>
            <a:r>
              <a:rPr lang="en-US"/>
              <a:t>Workshop Format</a:t>
            </a:r>
          </a:p>
        </p:txBody>
      </p:sp>
      <p:sp>
        <p:nvSpPr>
          <p:cNvPr id="3" name="Content Placeholder 2">
            <a:extLst>
              <a:ext uri="{FF2B5EF4-FFF2-40B4-BE49-F238E27FC236}">
                <a16:creationId xmlns:a16="http://schemas.microsoft.com/office/drawing/2014/main" id="{568B6E90-35DA-0249-9457-4B9A70F78ECC}"/>
              </a:ext>
            </a:extLst>
          </p:cNvPr>
          <p:cNvSpPr>
            <a:spLocks noGrp="1"/>
          </p:cNvSpPr>
          <p:nvPr>
            <p:ph idx="1"/>
          </p:nvPr>
        </p:nvSpPr>
        <p:spPr/>
        <p:txBody>
          <a:bodyPr vert="horz" lIns="91440" tIns="45720" rIns="91440" bIns="45720" rtlCol="0" anchor="t">
            <a:normAutofit lnSpcReduction="10000"/>
          </a:bodyPr>
          <a:lstStyle/>
          <a:p>
            <a:pPr marL="0" indent="0">
              <a:lnSpc>
                <a:spcPct val="150000"/>
              </a:lnSpc>
              <a:buNone/>
            </a:pPr>
            <a:r>
              <a:rPr lang="en-US"/>
              <a:t>3x 50-minute sessions with 10-minute breaks in between.</a:t>
            </a:r>
          </a:p>
          <a:p>
            <a:pPr marL="0" indent="0">
              <a:lnSpc>
                <a:spcPct val="150000"/>
              </a:lnSpc>
              <a:buNone/>
            </a:pPr>
            <a:r>
              <a:rPr lang="en-US"/>
              <a:t>Code examples in RStudio throughout.</a:t>
            </a:r>
            <a:endParaRPr lang="en-US">
              <a:ea typeface="Cambria"/>
            </a:endParaRPr>
          </a:p>
          <a:p>
            <a:pPr marL="0" indent="0">
              <a:lnSpc>
                <a:spcPct val="150000"/>
              </a:lnSpc>
              <a:buNone/>
            </a:pPr>
            <a:r>
              <a:rPr lang="en-US"/>
              <a:t>All presentation materials are on GitHub:</a:t>
            </a:r>
            <a:endParaRPr lang="en-US">
              <a:ea typeface="Cambria"/>
            </a:endParaRPr>
          </a:p>
          <a:p>
            <a:pPr marL="0" indent="0" algn="ctr">
              <a:lnSpc>
                <a:spcPct val="150000"/>
              </a:lnSpc>
              <a:buNone/>
            </a:pPr>
            <a:r>
              <a:rPr lang="en-US">
                <a:hlinkClick r:id="rId3"/>
              </a:rPr>
              <a:t>https://github.com/USEPA/data-viz-ggplot2</a:t>
            </a:r>
            <a:endParaRPr lang="en-US"/>
          </a:p>
          <a:p>
            <a:pPr marL="0" indent="0">
              <a:lnSpc>
                <a:spcPct val="150000"/>
              </a:lnSpc>
              <a:buNone/>
            </a:pPr>
            <a:endParaRPr lang="en-US"/>
          </a:p>
          <a:p>
            <a:pPr marL="0" indent="0">
              <a:lnSpc>
                <a:spcPct val="150000"/>
              </a:lnSpc>
              <a:buNone/>
            </a:pPr>
            <a:r>
              <a:rPr lang="en-US"/>
              <a:t>Please feel free to ask questions!</a:t>
            </a:r>
            <a:endParaRPr lang="en-US">
              <a:ea typeface="Cambria"/>
            </a:endParaRPr>
          </a:p>
          <a:p>
            <a:endParaRPr lang="en-US"/>
          </a:p>
        </p:txBody>
      </p:sp>
    </p:spTree>
    <p:extLst>
      <p:ext uri="{BB962C8B-B14F-4D97-AF65-F5344CB8AC3E}">
        <p14:creationId xmlns:p14="http://schemas.microsoft.com/office/powerpoint/2010/main" val="33936168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EC7705-C5BE-4ED1-AC78-EB46167DA439}"/>
              </a:ext>
            </a:extLst>
          </p:cNvPr>
          <p:cNvSpPr>
            <a:spLocks noGrp="1"/>
          </p:cNvSpPr>
          <p:nvPr>
            <p:ph type="title"/>
          </p:nvPr>
        </p:nvSpPr>
        <p:spPr>
          <a:xfrm>
            <a:off x="499533" y="322573"/>
            <a:ext cx="10515600" cy="462543"/>
          </a:xfrm>
        </p:spPr>
        <p:txBody>
          <a:bodyPr>
            <a:normAutofit fontScale="90000"/>
          </a:bodyPr>
          <a:lstStyle/>
          <a:p>
            <a:r>
              <a:rPr lang="en-US" err="1"/>
              <a:t>Viridis</a:t>
            </a:r>
            <a:endParaRPr lang="en-US"/>
          </a:p>
        </p:txBody>
      </p:sp>
      <p:pic>
        <p:nvPicPr>
          <p:cNvPr id="3074" name="Picture 2">
            <a:extLst>
              <a:ext uri="{FF2B5EF4-FFF2-40B4-BE49-F238E27FC236}">
                <a16:creationId xmlns:a16="http://schemas.microsoft.com/office/drawing/2014/main" id="{EE031F0D-713A-495B-BAA4-BEBB2F533E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5527" y="1193800"/>
            <a:ext cx="9960946" cy="50842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574146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DE9DEA-9E17-4C58-A6FB-CB3CAF5EE767}"/>
              </a:ext>
            </a:extLst>
          </p:cNvPr>
          <p:cNvSpPr>
            <a:spLocks noGrp="1"/>
          </p:cNvSpPr>
          <p:nvPr>
            <p:ph type="title"/>
          </p:nvPr>
        </p:nvSpPr>
        <p:spPr/>
        <p:txBody>
          <a:bodyPr/>
          <a:lstStyle/>
          <a:p>
            <a:r>
              <a:rPr lang="en-US"/>
              <a:t>Creating Color Palettes</a:t>
            </a:r>
          </a:p>
        </p:txBody>
      </p:sp>
      <p:sp>
        <p:nvSpPr>
          <p:cNvPr id="3" name="Content Placeholder 2">
            <a:extLst>
              <a:ext uri="{FF2B5EF4-FFF2-40B4-BE49-F238E27FC236}">
                <a16:creationId xmlns:a16="http://schemas.microsoft.com/office/drawing/2014/main" id="{B936C6FB-8E1B-4AAD-8EC8-B3C6F56013B9}"/>
              </a:ext>
            </a:extLst>
          </p:cNvPr>
          <p:cNvSpPr>
            <a:spLocks noGrp="1"/>
          </p:cNvSpPr>
          <p:nvPr>
            <p:ph idx="1"/>
          </p:nvPr>
        </p:nvSpPr>
        <p:spPr/>
        <p:txBody>
          <a:bodyPr/>
          <a:lstStyle/>
          <a:p>
            <a:pPr>
              <a:spcBef>
                <a:spcPts val="1200"/>
              </a:spcBef>
              <a:spcAft>
                <a:spcPts val="1200"/>
              </a:spcAft>
            </a:pPr>
            <a:r>
              <a:rPr lang="en-US"/>
              <a:t>Use breaks to create color palette</a:t>
            </a:r>
          </a:p>
          <a:p>
            <a:pPr>
              <a:spcBef>
                <a:spcPts val="1200"/>
              </a:spcBef>
              <a:spcAft>
                <a:spcPts val="1200"/>
              </a:spcAft>
            </a:pPr>
            <a:r>
              <a:rPr lang="en-US"/>
              <a:t>Can use pre-existing color palettes</a:t>
            </a:r>
          </a:p>
          <a:p>
            <a:pPr lvl="1">
              <a:spcBef>
                <a:spcPts val="1200"/>
              </a:spcBef>
              <a:spcAft>
                <a:spcPts val="1200"/>
              </a:spcAft>
            </a:pPr>
            <a:r>
              <a:rPr lang="en-US"/>
              <a:t>Specify in </a:t>
            </a:r>
            <a:r>
              <a:rPr lang="en-US" err="1"/>
              <a:t>scale_color_brewer</a:t>
            </a:r>
            <a:r>
              <a:rPr lang="en-US"/>
              <a:t>()</a:t>
            </a:r>
          </a:p>
          <a:p>
            <a:pPr>
              <a:spcBef>
                <a:spcPts val="1200"/>
              </a:spcBef>
              <a:spcAft>
                <a:spcPts val="1200"/>
              </a:spcAft>
            </a:pPr>
            <a:r>
              <a:rPr lang="en-US"/>
              <a:t>Create a color palette with HEX codes</a:t>
            </a:r>
          </a:p>
          <a:p>
            <a:pPr lvl="1">
              <a:spcBef>
                <a:spcPts val="1200"/>
              </a:spcBef>
              <a:spcAft>
                <a:spcPts val="1200"/>
              </a:spcAft>
            </a:pPr>
            <a:r>
              <a:rPr lang="en-US"/>
              <a:t>First, create a set of values </a:t>
            </a:r>
          </a:p>
          <a:p>
            <a:pPr lvl="1">
              <a:spcBef>
                <a:spcPts val="1200"/>
              </a:spcBef>
              <a:spcAft>
                <a:spcPts val="1200"/>
              </a:spcAft>
            </a:pPr>
            <a:r>
              <a:rPr lang="en-US"/>
              <a:t>Second, specify with </a:t>
            </a:r>
            <a:r>
              <a:rPr lang="en-US" err="1"/>
              <a:t>scale_color_manual</a:t>
            </a:r>
            <a:endParaRPr lang="en-US"/>
          </a:p>
          <a:p>
            <a:endParaRPr lang="en-US"/>
          </a:p>
        </p:txBody>
      </p:sp>
      <p:sp>
        <p:nvSpPr>
          <p:cNvPr id="4" name="TextBox 3">
            <a:extLst>
              <a:ext uri="{FF2B5EF4-FFF2-40B4-BE49-F238E27FC236}">
                <a16:creationId xmlns:a16="http://schemas.microsoft.com/office/drawing/2014/main" id="{FBE4FFDD-ED79-4FC4-9F0B-05660ED09D07}"/>
              </a:ext>
            </a:extLst>
          </p:cNvPr>
          <p:cNvSpPr txBox="1"/>
          <p:nvPr/>
        </p:nvSpPr>
        <p:spPr>
          <a:xfrm>
            <a:off x="838200" y="6193571"/>
            <a:ext cx="5035062" cy="400110"/>
          </a:xfrm>
          <a:prstGeom prst="rect">
            <a:avLst/>
          </a:prstGeom>
          <a:noFill/>
        </p:spPr>
        <p:txBody>
          <a:bodyPr wrap="square" rtlCol="0">
            <a:spAutoFit/>
          </a:bodyPr>
          <a:lstStyle/>
          <a:p>
            <a:r>
              <a:rPr lang="en-US" sz="2000" b="1"/>
              <a:t>Go to code and examples in markdown</a:t>
            </a:r>
          </a:p>
        </p:txBody>
      </p:sp>
    </p:spTree>
    <p:extLst>
      <p:ext uri="{BB962C8B-B14F-4D97-AF65-F5344CB8AC3E}">
        <p14:creationId xmlns:p14="http://schemas.microsoft.com/office/powerpoint/2010/main" val="302400664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52502F-F642-4605-A99A-36DB97F88ABF}"/>
              </a:ext>
            </a:extLst>
          </p:cNvPr>
          <p:cNvSpPr>
            <a:spLocks noGrp="1"/>
          </p:cNvSpPr>
          <p:nvPr>
            <p:ph type="ctrTitle"/>
          </p:nvPr>
        </p:nvSpPr>
        <p:spPr/>
        <p:txBody>
          <a:bodyPr/>
          <a:lstStyle/>
          <a:p>
            <a:r>
              <a:rPr lang="en-US"/>
              <a:t>Theme</a:t>
            </a:r>
          </a:p>
        </p:txBody>
      </p:sp>
    </p:spTree>
    <p:extLst>
      <p:ext uri="{BB962C8B-B14F-4D97-AF65-F5344CB8AC3E}">
        <p14:creationId xmlns:p14="http://schemas.microsoft.com/office/powerpoint/2010/main" val="261658114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5B6BD-3D6D-48DB-A4B9-AE61087B250A}"/>
              </a:ext>
            </a:extLst>
          </p:cNvPr>
          <p:cNvSpPr>
            <a:spLocks noGrp="1"/>
          </p:cNvSpPr>
          <p:nvPr>
            <p:ph type="title"/>
          </p:nvPr>
        </p:nvSpPr>
        <p:spPr/>
        <p:txBody>
          <a:bodyPr/>
          <a:lstStyle/>
          <a:p>
            <a:r>
              <a:rPr lang="en-US"/>
              <a:t>Theme</a:t>
            </a:r>
          </a:p>
        </p:txBody>
      </p:sp>
      <p:sp>
        <p:nvSpPr>
          <p:cNvPr id="3" name="Content Placeholder 2">
            <a:extLst>
              <a:ext uri="{FF2B5EF4-FFF2-40B4-BE49-F238E27FC236}">
                <a16:creationId xmlns:a16="http://schemas.microsoft.com/office/drawing/2014/main" id="{8AC2507C-5AD1-4956-9CB4-508FC5627DC0}"/>
              </a:ext>
            </a:extLst>
          </p:cNvPr>
          <p:cNvSpPr>
            <a:spLocks noGrp="1"/>
          </p:cNvSpPr>
          <p:nvPr>
            <p:ph idx="1"/>
          </p:nvPr>
        </p:nvSpPr>
        <p:spPr/>
        <p:txBody>
          <a:bodyPr/>
          <a:lstStyle/>
          <a:p>
            <a:r>
              <a:rPr lang="en-US"/>
              <a:t>What is a theme? </a:t>
            </a:r>
          </a:p>
          <a:p>
            <a:r>
              <a:rPr lang="en-US"/>
              <a:t>Pre-existing themes</a:t>
            </a:r>
          </a:p>
          <a:p>
            <a:r>
              <a:rPr lang="en-US"/>
              <a:t>Naming convention</a:t>
            </a:r>
          </a:p>
          <a:p>
            <a:r>
              <a:rPr lang="en-US"/>
              <a:t>Customizing plot example</a:t>
            </a:r>
          </a:p>
        </p:txBody>
      </p:sp>
    </p:spTree>
    <p:extLst>
      <p:ext uri="{BB962C8B-B14F-4D97-AF65-F5344CB8AC3E}">
        <p14:creationId xmlns:p14="http://schemas.microsoft.com/office/powerpoint/2010/main" val="375909039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DB87CD-20F6-44CF-AE66-DBAD1853B777}"/>
              </a:ext>
            </a:extLst>
          </p:cNvPr>
          <p:cNvSpPr>
            <a:spLocks noGrp="1"/>
          </p:cNvSpPr>
          <p:nvPr>
            <p:ph type="title"/>
          </p:nvPr>
        </p:nvSpPr>
        <p:spPr/>
        <p:txBody>
          <a:bodyPr/>
          <a:lstStyle/>
          <a:p>
            <a:r>
              <a:rPr lang="en-US"/>
              <a:t>Theme</a:t>
            </a:r>
          </a:p>
        </p:txBody>
      </p:sp>
      <p:sp>
        <p:nvSpPr>
          <p:cNvPr id="3" name="Content Placeholder 2">
            <a:extLst>
              <a:ext uri="{FF2B5EF4-FFF2-40B4-BE49-F238E27FC236}">
                <a16:creationId xmlns:a16="http://schemas.microsoft.com/office/drawing/2014/main" id="{40D3245A-5CB2-4260-A6C8-6039B38628D5}"/>
              </a:ext>
            </a:extLst>
          </p:cNvPr>
          <p:cNvSpPr>
            <a:spLocks noGrp="1"/>
          </p:cNvSpPr>
          <p:nvPr>
            <p:ph idx="1"/>
          </p:nvPr>
        </p:nvSpPr>
        <p:spPr>
          <a:xfrm>
            <a:off x="838200" y="1690688"/>
            <a:ext cx="10515600" cy="4486275"/>
          </a:xfrm>
        </p:spPr>
        <p:txBody>
          <a:bodyPr/>
          <a:lstStyle/>
          <a:p>
            <a:pPr marL="0" indent="0">
              <a:buNone/>
            </a:pPr>
            <a:r>
              <a:rPr lang="en-US"/>
              <a:t>Customize non-data part of plots</a:t>
            </a:r>
          </a:p>
          <a:p>
            <a:pPr lvl="1"/>
            <a:r>
              <a:rPr lang="en-US"/>
              <a:t>Titles, labels, fonts, background, gridlines, legends</a:t>
            </a:r>
          </a:p>
          <a:p>
            <a:pPr lvl="1"/>
            <a:r>
              <a:rPr lang="en-US"/>
              <a:t>Data exploration </a:t>
            </a:r>
            <a:r>
              <a:rPr lang="en-US">
                <a:sym typeface="Wingdings" panose="05000000000000000000" pitchFamily="2" charset="2"/>
              </a:rPr>
              <a:t> Polished figure w/ f</a:t>
            </a:r>
            <a:r>
              <a:rPr lang="en-US"/>
              <a:t>ocused message</a:t>
            </a:r>
          </a:p>
        </p:txBody>
      </p:sp>
      <p:pic>
        <p:nvPicPr>
          <p:cNvPr id="5" name="Picture 4">
            <a:extLst>
              <a:ext uri="{FF2B5EF4-FFF2-40B4-BE49-F238E27FC236}">
                <a16:creationId xmlns:a16="http://schemas.microsoft.com/office/drawing/2014/main" id="{30D5923D-6C59-4AA0-B282-A268C8968CB3}"/>
              </a:ext>
            </a:extLst>
          </p:cNvPr>
          <p:cNvPicPr>
            <a:picLocks noChangeAspect="1"/>
          </p:cNvPicPr>
          <p:nvPr/>
        </p:nvPicPr>
        <p:blipFill>
          <a:blip r:embed="rId3"/>
          <a:stretch>
            <a:fillRect/>
          </a:stretch>
        </p:blipFill>
        <p:spPr>
          <a:xfrm>
            <a:off x="3571875" y="3063875"/>
            <a:ext cx="5543418" cy="3429000"/>
          </a:xfrm>
          <a:prstGeom prst="rect">
            <a:avLst/>
          </a:prstGeom>
        </p:spPr>
      </p:pic>
    </p:spTree>
    <p:extLst>
      <p:ext uri="{BB962C8B-B14F-4D97-AF65-F5344CB8AC3E}">
        <p14:creationId xmlns:p14="http://schemas.microsoft.com/office/powerpoint/2010/main" val="27966633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8A04BA-CF0F-424F-A527-6EB8A5E82CF5}"/>
              </a:ext>
            </a:extLst>
          </p:cNvPr>
          <p:cNvSpPr>
            <a:spLocks noGrp="1"/>
          </p:cNvSpPr>
          <p:nvPr>
            <p:ph type="title"/>
          </p:nvPr>
        </p:nvSpPr>
        <p:spPr/>
        <p:txBody>
          <a:bodyPr/>
          <a:lstStyle/>
          <a:p>
            <a:r>
              <a:rPr lang="en-US"/>
              <a:t>Use theme to focus attention to data</a:t>
            </a:r>
          </a:p>
        </p:txBody>
      </p:sp>
      <p:sp>
        <p:nvSpPr>
          <p:cNvPr id="3" name="Content Placeholder 2">
            <a:extLst>
              <a:ext uri="{FF2B5EF4-FFF2-40B4-BE49-F238E27FC236}">
                <a16:creationId xmlns:a16="http://schemas.microsoft.com/office/drawing/2014/main" id="{39E4F6F7-095D-4C20-BFB5-88E312840A8D}"/>
              </a:ext>
            </a:extLst>
          </p:cNvPr>
          <p:cNvSpPr>
            <a:spLocks noGrp="1"/>
          </p:cNvSpPr>
          <p:nvPr>
            <p:ph idx="1"/>
          </p:nvPr>
        </p:nvSpPr>
        <p:spPr/>
        <p:txBody>
          <a:bodyPr/>
          <a:lstStyle/>
          <a:p>
            <a:r>
              <a:rPr lang="en-US"/>
              <a:t>Choosing – decluttering</a:t>
            </a:r>
          </a:p>
          <a:p>
            <a:r>
              <a:rPr lang="en-US"/>
              <a:t>Maps – remove plot borders</a:t>
            </a:r>
          </a:p>
        </p:txBody>
      </p:sp>
      <p:pic>
        <p:nvPicPr>
          <p:cNvPr id="1026" name="Picture 2" descr="The Best GGPlot Themes You Should Know - Datanovia">
            <a:extLst>
              <a:ext uri="{FF2B5EF4-FFF2-40B4-BE49-F238E27FC236}">
                <a16:creationId xmlns:a16="http://schemas.microsoft.com/office/drawing/2014/main" id="{A8DDE028-96F0-4778-8FA8-268051F86D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81184" y="1534803"/>
            <a:ext cx="2775664" cy="249617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The Best GGPlot Themes You Should Know - Datanovia">
            <a:extLst>
              <a:ext uri="{FF2B5EF4-FFF2-40B4-BE49-F238E27FC236}">
                <a16:creationId xmlns:a16="http://schemas.microsoft.com/office/drawing/2014/main" id="{D63C090D-C3D8-4FED-8A34-89C0E24F1E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00428" y="1611003"/>
            <a:ext cx="2775664" cy="2496170"/>
          </a:xfrm>
          <a:prstGeom prst="rect">
            <a:avLst/>
          </a:prstGeom>
          <a:noFill/>
          <a:extLst>
            <a:ext uri="{909E8E84-426E-40DD-AFC4-6F175D3DCCD1}">
              <a14:hiddenFill xmlns:a14="http://schemas.microsoft.com/office/drawing/2010/main">
                <a:solidFill>
                  <a:srgbClr val="FFFFFF"/>
                </a:solidFill>
              </a14:hiddenFill>
            </a:ext>
          </a:extLst>
        </p:spPr>
      </p:pic>
      <p:sp>
        <p:nvSpPr>
          <p:cNvPr id="4" name="Arrow: Right 3">
            <a:extLst>
              <a:ext uri="{FF2B5EF4-FFF2-40B4-BE49-F238E27FC236}">
                <a16:creationId xmlns:a16="http://schemas.microsoft.com/office/drawing/2014/main" id="{9070C411-A48E-4DAE-88E3-87418CDF9268}"/>
              </a:ext>
            </a:extLst>
          </p:cNvPr>
          <p:cNvSpPr/>
          <p:nvPr/>
        </p:nvSpPr>
        <p:spPr>
          <a:xfrm>
            <a:off x="8498912" y="2451584"/>
            <a:ext cx="501515" cy="3143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0" name="Picture 6" descr="Making Maps With R · Reproducible Research.">
            <a:extLst>
              <a:ext uri="{FF2B5EF4-FFF2-40B4-BE49-F238E27FC236}">
                <a16:creationId xmlns:a16="http://schemas.microsoft.com/office/drawing/2014/main" id="{65307B06-478B-4454-918C-2D5EB37F01A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4944" y="4515775"/>
            <a:ext cx="2775664" cy="19431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ow to Create State and County Maps Easily in R - Data@Urban - Medium">
            <a:extLst>
              <a:ext uri="{FF2B5EF4-FFF2-40B4-BE49-F238E27FC236}">
                <a16:creationId xmlns:a16="http://schemas.microsoft.com/office/drawing/2014/main" id="{EE9EB807-B9AD-418E-95F4-8EB0370644D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4916" r="19501" b="9931"/>
          <a:stretch/>
        </p:blipFill>
        <p:spPr bwMode="auto">
          <a:xfrm>
            <a:off x="5060388" y="4107173"/>
            <a:ext cx="2923885" cy="2409326"/>
          </a:xfrm>
          <a:prstGeom prst="rect">
            <a:avLst/>
          </a:prstGeom>
          <a:noFill/>
          <a:extLst>
            <a:ext uri="{909E8E84-426E-40DD-AFC4-6F175D3DCCD1}">
              <a14:hiddenFill xmlns:a14="http://schemas.microsoft.com/office/drawing/2010/main">
                <a:solidFill>
                  <a:srgbClr val="FFFFFF"/>
                </a:solidFill>
              </a14:hiddenFill>
            </a:ext>
          </a:extLst>
        </p:spPr>
      </p:pic>
      <p:sp>
        <p:nvSpPr>
          <p:cNvPr id="9" name="Arrow: Right 8">
            <a:extLst>
              <a:ext uri="{FF2B5EF4-FFF2-40B4-BE49-F238E27FC236}">
                <a16:creationId xmlns:a16="http://schemas.microsoft.com/office/drawing/2014/main" id="{7D51FB5A-D3C6-4BC9-908D-9728B7A3F552}"/>
              </a:ext>
            </a:extLst>
          </p:cNvPr>
          <p:cNvSpPr/>
          <p:nvPr/>
        </p:nvSpPr>
        <p:spPr>
          <a:xfrm>
            <a:off x="3718757" y="5330162"/>
            <a:ext cx="1047750" cy="3143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556860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574DD3-F70F-4223-849B-B99C72076BEC}"/>
              </a:ext>
            </a:extLst>
          </p:cNvPr>
          <p:cNvSpPr>
            <a:spLocks noGrp="1"/>
          </p:cNvSpPr>
          <p:nvPr>
            <p:ph type="title"/>
          </p:nvPr>
        </p:nvSpPr>
        <p:spPr/>
        <p:txBody>
          <a:bodyPr/>
          <a:lstStyle/>
          <a:p>
            <a:r>
              <a:rPr lang="en-US"/>
              <a:t>Pre-existing themes</a:t>
            </a:r>
          </a:p>
        </p:txBody>
      </p:sp>
      <p:sp>
        <p:nvSpPr>
          <p:cNvPr id="3" name="Content Placeholder 2">
            <a:extLst>
              <a:ext uri="{FF2B5EF4-FFF2-40B4-BE49-F238E27FC236}">
                <a16:creationId xmlns:a16="http://schemas.microsoft.com/office/drawing/2014/main" id="{16EF8BD5-DB7F-4419-B8C7-588EA8A14CC4}"/>
              </a:ext>
            </a:extLst>
          </p:cNvPr>
          <p:cNvSpPr>
            <a:spLocks noGrp="1"/>
          </p:cNvSpPr>
          <p:nvPr>
            <p:ph idx="1"/>
          </p:nvPr>
        </p:nvSpPr>
        <p:spPr>
          <a:xfrm>
            <a:off x="838200" y="5642513"/>
            <a:ext cx="10515600" cy="720299"/>
          </a:xfrm>
        </p:spPr>
        <p:txBody>
          <a:bodyPr/>
          <a:lstStyle/>
          <a:p>
            <a:r>
              <a:rPr lang="en-US"/>
              <a:t>Great place to start, can customize further with theme()</a:t>
            </a:r>
          </a:p>
        </p:txBody>
      </p:sp>
      <p:pic>
        <p:nvPicPr>
          <p:cNvPr id="5" name="Picture 4">
            <a:extLst>
              <a:ext uri="{FF2B5EF4-FFF2-40B4-BE49-F238E27FC236}">
                <a16:creationId xmlns:a16="http://schemas.microsoft.com/office/drawing/2014/main" id="{19C64CA8-7FD0-4E18-BF85-C636C8A5102D}"/>
              </a:ext>
            </a:extLst>
          </p:cNvPr>
          <p:cNvPicPr>
            <a:picLocks noChangeAspect="1"/>
          </p:cNvPicPr>
          <p:nvPr/>
        </p:nvPicPr>
        <p:blipFill rotWithShape="1">
          <a:blip r:embed="rId3"/>
          <a:srcRect l="47422" t="28911" r="27343" b="30059"/>
          <a:stretch/>
        </p:blipFill>
        <p:spPr>
          <a:xfrm>
            <a:off x="601230" y="1523524"/>
            <a:ext cx="5351432" cy="3642365"/>
          </a:xfrm>
          <a:prstGeom prst="rect">
            <a:avLst/>
          </a:prstGeom>
        </p:spPr>
      </p:pic>
      <p:pic>
        <p:nvPicPr>
          <p:cNvPr id="9" name="Picture 8" descr="A close up of a map&#10;&#10;Description automatically generated">
            <a:extLst>
              <a:ext uri="{FF2B5EF4-FFF2-40B4-BE49-F238E27FC236}">
                <a16:creationId xmlns:a16="http://schemas.microsoft.com/office/drawing/2014/main" id="{2403C66D-53A1-4364-AFDC-95530E23E5B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77082" y="365125"/>
            <a:ext cx="3833232" cy="5110976"/>
          </a:xfrm>
          <a:prstGeom prst="rect">
            <a:avLst/>
          </a:prstGeom>
        </p:spPr>
      </p:pic>
    </p:spTree>
    <p:extLst>
      <p:ext uri="{BB962C8B-B14F-4D97-AF65-F5344CB8AC3E}">
        <p14:creationId xmlns:p14="http://schemas.microsoft.com/office/powerpoint/2010/main" val="223396311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F8C89A-28A7-4F4C-8D5B-9150B6D7E4EA}"/>
              </a:ext>
            </a:extLst>
          </p:cNvPr>
          <p:cNvSpPr>
            <a:spLocks noGrp="1"/>
          </p:cNvSpPr>
          <p:nvPr>
            <p:ph type="title"/>
          </p:nvPr>
        </p:nvSpPr>
        <p:spPr/>
        <p:txBody>
          <a:bodyPr/>
          <a:lstStyle/>
          <a:p>
            <a:r>
              <a:rPr lang="en-US"/>
              <a:t>Custom theme – theme()</a:t>
            </a:r>
          </a:p>
        </p:txBody>
      </p:sp>
      <p:sp>
        <p:nvSpPr>
          <p:cNvPr id="3" name="Content Placeholder 2">
            <a:extLst>
              <a:ext uri="{FF2B5EF4-FFF2-40B4-BE49-F238E27FC236}">
                <a16:creationId xmlns:a16="http://schemas.microsoft.com/office/drawing/2014/main" id="{CC654B21-1063-4F5A-BB9B-82BC59C1349C}"/>
              </a:ext>
            </a:extLst>
          </p:cNvPr>
          <p:cNvSpPr>
            <a:spLocks noGrp="1"/>
          </p:cNvSpPr>
          <p:nvPr>
            <p:ph idx="1"/>
          </p:nvPr>
        </p:nvSpPr>
        <p:spPr/>
        <p:txBody>
          <a:bodyPr>
            <a:normAutofit fontScale="92500" lnSpcReduction="10000"/>
          </a:bodyPr>
          <a:lstStyle/>
          <a:p>
            <a:r>
              <a:rPr lang="en-US"/>
              <a:t>Main components</a:t>
            </a:r>
          </a:p>
          <a:p>
            <a:pPr lvl="1"/>
            <a:r>
              <a:rPr lang="en-US"/>
              <a:t>Line elements </a:t>
            </a:r>
          </a:p>
          <a:p>
            <a:pPr lvl="2"/>
            <a:r>
              <a:rPr lang="en-US"/>
              <a:t>axis lines, minor and major grid lines, plot panel border, axis ticks, etc.</a:t>
            </a:r>
          </a:p>
          <a:p>
            <a:pPr lvl="1"/>
            <a:r>
              <a:rPr lang="en-US"/>
              <a:t>Text elements </a:t>
            </a:r>
          </a:p>
          <a:p>
            <a:pPr lvl="2"/>
            <a:r>
              <a:rPr lang="en-US"/>
              <a:t>plot title, axis titles, legend title and text, axis tick mark labels, etc.</a:t>
            </a:r>
          </a:p>
          <a:p>
            <a:pPr lvl="1"/>
            <a:r>
              <a:rPr lang="en-US"/>
              <a:t>Rectangle elements </a:t>
            </a:r>
          </a:p>
          <a:p>
            <a:pPr lvl="2"/>
            <a:r>
              <a:rPr lang="en-US"/>
              <a:t>plot background, panel background, legend background, etc.</a:t>
            </a:r>
          </a:p>
          <a:p>
            <a:pPr lvl="2"/>
            <a:endParaRPr lang="en-US"/>
          </a:p>
          <a:p>
            <a:r>
              <a:rPr lang="en-US"/>
              <a:t>Functions</a:t>
            </a:r>
          </a:p>
          <a:p>
            <a:pPr lvl="1"/>
            <a:r>
              <a:rPr lang="en-US" err="1"/>
              <a:t>element_line</a:t>
            </a:r>
            <a:r>
              <a:rPr lang="en-US"/>
              <a:t>(color, size, </a:t>
            </a:r>
            <a:r>
              <a:rPr lang="en-US" err="1"/>
              <a:t>linetype</a:t>
            </a:r>
            <a:r>
              <a:rPr lang="en-US"/>
              <a:t>) </a:t>
            </a:r>
          </a:p>
          <a:p>
            <a:pPr lvl="1"/>
            <a:r>
              <a:rPr lang="en-US" err="1"/>
              <a:t>element_text</a:t>
            </a:r>
            <a:r>
              <a:rPr lang="en-US"/>
              <a:t>(face, color, size, </a:t>
            </a:r>
            <a:r>
              <a:rPr lang="en-US" err="1"/>
              <a:t>hjust</a:t>
            </a:r>
            <a:r>
              <a:rPr lang="en-US"/>
              <a:t>, </a:t>
            </a:r>
            <a:r>
              <a:rPr lang="en-US" err="1"/>
              <a:t>vjust</a:t>
            </a:r>
            <a:r>
              <a:rPr lang="en-US"/>
              <a:t>, angle) </a:t>
            </a:r>
          </a:p>
          <a:p>
            <a:pPr lvl="1"/>
            <a:r>
              <a:rPr lang="en-US" err="1"/>
              <a:t>element_rect</a:t>
            </a:r>
            <a:r>
              <a:rPr lang="en-US"/>
              <a:t>(fill, color, size, </a:t>
            </a:r>
            <a:r>
              <a:rPr lang="en-US" err="1"/>
              <a:t>linetype</a:t>
            </a:r>
            <a:r>
              <a:rPr lang="en-US"/>
              <a:t>) </a:t>
            </a:r>
          </a:p>
        </p:txBody>
      </p:sp>
    </p:spTree>
    <p:extLst>
      <p:ext uri="{BB962C8B-B14F-4D97-AF65-F5344CB8AC3E}">
        <p14:creationId xmlns:p14="http://schemas.microsoft.com/office/powerpoint/2010/main" val="163785591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03BFE-A4B1-4566-ADBB-B114DC7393A9}"/>
              </a:ext>
            </a:extLst>
          </p:cNvPr>
          <p:cNvSpPr>
            <a:spLocks noGrp="1"/>
          </p:cNvSpPr>
          <p:nvPr>
            <p:ph type="title"/>
          </p:nvPr>
        </p:nvSpPr>
        <p:spPr/>
        <p:txBody>
          <a:bodyPr/>
          <a:lstStyle/>
          <a:p>
            <a:r>
              <a:rPr lang="en-US"/>
              <a:t>Custom theme</a:t>
            </a:r>
          </a:p>
        </p:txBody>
      </p:sp>
      <p:sp>
        <p:nvSpPr>
          <p:cNvPr id="3" name="Content Placeholder 2">
            <a:extLst>
              <a:ext uri="{FF2B5EF4-FFF2-40B4-BE49-F238E27FC236}">
                <a16:creationId xmlns:a16="http://schemas.microsoft.com/office/drawing/2014/main" id="{B5E4A07A-0AB1-4A94-8FBA-FBE7786B4FBE}"/>
              </a:ext>
            </a:extLst>
          </p:cNvPr>
          <p:cNvSpPr>
            <a:spLocks noGrp="1"/>
          </p:cNvSpPr>
          <p:nvPr>
            <p:ph idx="1"/>
          </p:nvPr>
        </p:nvSpPr>
        <p:spPr/>
        <p:txBody>
          <a:bodyPr/>
          <a:lstStyle/>
          <a:p>
            <a:r>
              <a:rPr lang="en-US"/>
              <a:t>Naming convention</a:t>
            </a:r>
          </a:p>
          <a:p>
            <a:pPr lvl="1"/>
            <a:r>
              <a:rPr lang="en-US"/>
              <a:t>General</a:t>
            </a:r>
          </a:p>
          <a:p>
            <a:pPr lvl="2"/>
            <a:r>
              <a:rPr lang="en-US"/>
              <a:t>theme(</a:t>
            </a:r>
            <a:br>
              <a:rPr lang="en-US"/>
            </a:br>
            <a:r>
              <a:rPr lang="en-US"/>
              <a:t>     </a:t>
            </a:r>
            <a:r>
              <a:rPr lang="en-US" u="sng" err="1"/>
              <a:t>axis.text</a:t>
            </a:r>
            <a:r>
              <a:rPr lang="en-US"/>
              <a:t> = </a:t>
            </a:r>
            <a:r>
              <a:rPr lang="en-US" err="1"/>
              <a:t>element_text</a:t>
            </a:r>
            <a:r>
              <a:rPr lang="en-US"/>
              <a:t>(size = </a:t>
            </a:r>
            <a:r>
              <a:rPr lang="en-US" err="1"/>
              <a:t>text_size</a:t>
            </a:r>
            <a:r>
              <a:rPr lang="en-US"/>
              <a:t>)  )</a:t>
            </a:r>
          </a:p>
          <a:p>
            <a:pPr lvl="2"/>
            <a:endParaRPr lang="en-US"/>
          </a:p>
          <a:p>
            <a:pPr lvl="2"/>
            <a:endParaRPr lang="en-US"/>
          </a:p>
          <a:p>
            <a:pPr lvl="1"/>
            <a:r>
              <a:rPr lang="en-US"/>
              <a:t>More specific</a:t>
            </a:r>
          </a:p>
          <a:p>
            <a:pPr lvl="2"/>
            <a:r>
              <a:rPr lang="en-US"/>
              <a:t>theme(</a:t>
            </a:r>
            <a:br>
              <a:rPr lang="en-US"/>
            </a:br>
            <a:r>
              <a:rPr lang="en-US"/>
              <a:t>     </a:t>
            </a:r>
            <a:r>
              <a:rPr lang="en-US" u="sng" err="1"/>
              <a:t>axis.text.x</a:t>
            </a:r>
            <a:r>
              <a:rPr lang="en-US"/>
              <a:t> = </a:t>
            </a:r>
            <a:r>
              <a:rPr lang="en-US" err="1"/>
              <a:t>element_text</a:t>
            </a:r>
            <a:r>
              <a:rPr lang="en-US"/>
              <a:t>(size = </a:t>
            </a:r>
            <a:r>
              <a:rPr lang="en-US" err="1"/>
              <a:t>text_size</a:t>
            </a:r>
            <a:r>
              <a:rPr lang="en-US"/>
              <a:t>)  )</a:t>
            </a:r>
          </a:p>
          <a:p>
            <a:pPr lvl="1"/>
            <a:endParaRPr lang="en-US"/>
          </a:p>
          <a:p>
            <a:pPr lvl="1"/>
            <a:endParaRPr lang="en-US"/>
          </a:p>
        </p:txBody>
      </p:sp>
      <p:sp>
        <p:nvSpPr>
          <p:cNvPr id="4" name="TextBox 3">
            <a:extLst>
              <a:ext uri="{FF2B5EF4-FFF2-40B4-BE49-F238E27FC236}">
                <a16:creationId xmlns:a16="http://schemas.microsoft.com/office/drawing/2014/main" id="{CD65ED9D-5AC8-411B-93AE-7F96ADF8D629}"/>
              </a:ext>
            </a:extLst>
          </p:cNvPr>
          <p:cNvSpPr txBox="1"/>
          <p:nvPr/>
        </p:nvSpPr>
        <p:spPr>
          <a:xfrm>
            <a:off x="8208820" y="3458848"/>
            <a:ext cx="2704523" cy="369332"/>
          </a:xfrm>
          <a:prstGeom prst="rect">
            <a:avLst/>
          </a:prstGeom>
          <a:noFill/>
        </p:spPr>
        <p:txBody>
          <a:bodyPr wrap="none" rtlCol="0">
            <a:spAutoFit/>
          </a:bodyPr>
          <a:lstStyle/>
          <a:p>
            <a:r>
              <a:rPr lang="en-US"/>
              <a:t>Change text size for all text</a:t>
            </a:r>
          </a:p>
        </p:txBody>
      </p:sp>
      <p:sp>
        <p:nvSpPr>
          <p:cNvPr id="8" name="TextBox 7">
            <a:extLst>
              <a:ext uri="{FF2B5EF4-FFF2-40B4-BE49-F238E27FC236}">
                <a16:creationId xmlns:a16="http://schemas.microsoft.com/office/drawing/2014/main" id="{DA06D54E-01CA-4520-9E4F-712458BC2D2E}"/>
              </a:ext>
            </a:extLst>
          </p:cNvPr>
          <p:cNvSpPr txBox="1"/>
          <p:nvPr/>
        </p:nvSpPr>
        <p:spPr>
          <a:xfrm>
            <a:off x="8208819" y="5129636"/>
            <a:ext cx="3045898" cy="369332"/>
          </a:xfrm>
          <a:prstGeom prst="rect">
            <a:avLst/>
          </a:prstGeom>
          <a:noFill/>
        </p:spPr>
        <p:txBody>
          <a:bodyPr wrap="none" rtlCol="0">
            <a:spAutoFit/>
          </a:bodyPr>
          <a:lstStyle/>
          <a:p>
            <a:r>
              <a:rPr lang="en-US"/>
              <a:t>Change text size for only x-axis</a:t>
            </a:r>
          </a:p>
        </p:txBody>
      </p:sp>
      <p:cxnSp>
        <p:nvCxnSpPr>
          <p:cNvPr id="11" name="Connector: Elbow 10">
            <a:extLst>
              <a:ext uri="{FF2B5EF4-FFF2-40B4-BE49-F238E27FC236}">
                <a16:creationId xmlns:a16="http://schemas.microsoft.com/office/drawing/2014/main" id="{358C0E2E-7333-4C2C-AB68-02C4CFF1DCB9}"/>
              </a:ext>
            </a:extLst>
          </p:cNvPr>
          <p:cNvCxnSpPr>
            <a:cxnSpLocks/>
          </p:cNvCxnSpPr>
          <p:nvPr/>
        </p:nvCxnSpPr>
        <p:spPr>
          <a:xfrm rot="10800000">
            <a:off x="2770914" y="3294719"/>
            <a:ext cx="5323605" cy="348794"/>
          </a:xfrm>
          <a:prstGeom prst="bentConnector3">
            <a:avLst>
              <a:gd name="adj1" fmla="val 99968"/>
            </a:avLst>
          </a:prstGeom>
          <a:ln w="31750">
            <a:solidFill>
              <a:srgbClr val="C00000"/>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7E735F4B-28FA-469B-B972-3F33E27A126F}"/>
              </a:ext>
            </a:extLst>
          </p:cNvPr>
          <p:cNvCxnSpPr>
            <a:cxnSpLocks/>
          </p:cNvCxnSpPr>
          <p:nvPr/>
        </p:nvCxnSpPr>
        <p:spPr>
          <a:xfrm rot="10800000">
            <a:off x="2770913" y="4965507"/>
            <a:ext cx="5323605" cy="348794"/>
          </a:xfrm>
          <a:prstGeom prst="bentConnector3">
            <a:avLst>
              <a:gd name="adj1" fmla="val 99968"/>
            </a:avLst>
          </a:prstGeom>
          <a:ln w="31750">
            <a:solidFill>
              <a:srgbClr val="C00000"/>
            </a:solidFill>
            <a:tailEnd type="triangl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8343010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7F02CD-6C82-4DC6-821E-86A9A454210E}"/>
              </a:ext>
            </a:extLst>
          </p:cNvPr>
          <p:cNvSpPr>
            <a:spLocks noGrp="1"/>
          </p:cNvSpPr>
          <p:nvPr>
            <p:ph type="title"/>
          </p:nvPr>
        </p:nvSpPr>
        <p:spPr/>
        <p:txBody>
          <a:bodyPr/>
          <a:lstStyle/>
          <a:p>
            <a:r>
              <a:rPr lang="en-US"/>
              <a:t>Theme example with scatterplot</a:t>
            </a:r>
          </a:p>
        </p:txBody>
      </p:sp>
      <p:sp>
        <p:nvSpPr>
          <p:cNvPr id="3" name="Content Placeholder 2">
            <a:extLst>
              <a:ext uri="{FF2B5EF4-FFF2-40B4-BE49-F238E27FC236}">
                <a16:creationId xmlns:a16="http://schemas.microsoft.com/office/drawing/2014/main" id="{E27BA4FD-15E5-4AAD-B833-080485229152}"/>
              </a:ext>
            </a:extLst>
          </p:cNvPr>
          <p:cNvSpPr>
            <a:spLocks noGrp="1"/>
          </p:cNvSpPr>
          <p:nvPr>
            <p:ph idx="1"/>
          </p:nvPr>
        </p:nvSpPr>
        <p:spPr/>
        <p:txBody>
          <a:bodyPr>
            <a:normAutofit lnSpcReduction="10000"/>
          </a:bodyPr>
          <a:lstStyle/>
          <a:p>
            <a:r>
              <a:rPr lang="en-US"/>
              <a:t>Data</a:t>
            </a:r>
          </a:p>
          <a:p>
            <a:pPr lvl="1"/>
            <a:r>
              <a:rPr lang="en-US"/>
              <a:t>Daily ozone measurements in 2 cities</a:t>
            </a:r>
          </a:p>
          <a:p>
            <a:pPr lvl="1"/>
            <a:r>
              <a:rPr lang="en-US"/>
              <a:t>Time series</a:t>
            </a:r>
          </a:p>
          <a:p>
            <a:pPr lvl="1"/>
            <a:r>
              <a:rPr lang="en-US"/>
              <a:t>Source: Los Angeles Ozone Pollution Data, 1976 (package: </a:t>
            </a:r>
            <a:r>
              <a:rPr lang="en-US" err="1"/>
              <a:t>mlbench</a:t>
            </a:r>
            <a:r>
              <a:rPr lang="en-US"/>
              <a:t>)</a:t>
            </a:r>
          </a:p>
          <a:p>
            <a:pPr lvl="2"/>
            <a:endParaRPr lang="en-US"/>
          </a:p>
          <a:p>
            <a:r>
              <a:rPr lang="en-US"/>
              <a:t>Improvements</a:t>
            </a:r>
          </a:p>
          <a:p>
            <a:pPr lvl="1"/>
            <a:r>
              <a:rPr lang="en-US"/>
              <a:t>Gridlines</a:t>
            </a:r>
          </a:p>
          <a:p>
            <a:pPr lvl="1"/>
            <a:r>
              <a:rPr lang="en-US"/>
              <a:t>Text size</a:t>
            </a:r>
          </a:p>
          <a:p>
            <a:pPr lvl="1"/>
            <a:r>
              <a:rPr lang="en-US"/>
              <a:t>Rotate axis labels</a:t>
            </a:r>
          </a:p>
          <a:p>
            <a:pPr lvl="1"/>
            <a:r>
              <a:rPr lang="en-US"/>
              <a:t>Spacing between panels</a:t>
            </a:r>
          </a:p>
          <a:p>
            <a:pPr lvl="1"/>
            <a:r>
              <a:rPr lang="en-US"/>
              <a:t>Legend position</a:t>
            </a:r>
          </a:p>
          <a:p>
            <a:endParaRPr lang="en-US"/>
          </a:p>
        </p:txBody>
      </p:sp>
      <p:pic>
        <p:nvPicPr>
          <p:cNvPr id="2050" name="Picture 2" descr="LA Still Has Worst Ozone Pollution In America – CBS Los Angeles">
            <a:extLst>
              <a:ext uri="{FF2B5EF4-FFF2-40B4-BE49-F238E27FC236}">
                <a16:creationId xmlns:a16="http://schemas.microsoft.com/office/drawing/2014/main" id="{3AAE0C4F-A900-43CF-AE58-C7A79A6D15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45385" y="4032212"/>
            <a:ext cx="3451957" cy="21447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72905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97B9F-6585-874C-AC65-BE69C5BEBD8D}"/>
              </a:ext>
            </a:extLst>
          </p:cNvPr>
          <p:cNvSpPr>
            <a:spLocks noGrp="1"/>
          </p:cNvSpPr>
          <p:nvPr>
            <p:ph type="title"/>
          </p:nvPr>
        </p:nvSpPr>
        <p:spPr/>
        <p:txBody>
          <a:bodyPr/>
          <a:lstStyle/>
          <a:p>
            <a:pPr algn="ctr"/>
            <a:r>
              <a:rPr lang="en-US"/>
              <a:t>Topics for Today</a:t>
            </a:r>
          </a:p>
        </p:txBody>
      </p:sp>
      <p:sp>
        <p:nvSpPr>
          <p:cNvPr id="3" name="Content Placeholder 2">
            <a:extLst>
              <a:ext uri="{FF2B5EF4-FFF2-40B4-BE49-F238E27FC236}">
                <a16:creationId xmlns:a16="http://schemas.microsoft.com/office/drawing/2014/main" id="{F922E5ED-ABBB-B74C-8F89-A61D631634F8}"/>
              </a:ext>
            </a:extLst>
          </p:cNvPr>
          <p:cNvSpPr>
            <a:spLocks noGrp="1"/>
          </p:cNvSpPr>
          <p:nvPr>
            <p:ph idx="1"/>
          </p:nvPr>
        </p:nvSpPr>
        <p:spPr>
          <a:xfrm>
            <a:off x="838200" y="2218170"/>
            <a:ext cx="10515600" cy="3416157"/>
          </a:xfrm>
        </p:spPr>
        <p:txBody>
          <a:bodyPr vert="horz" lIns="91440" tIns="45720" rIns="91440" bIns="45720" rtlCol="0" anchor="t">
            <a:normAutofit/>
          </a:bodyPr>
          <a:lstStyle/>
          <a:p>
            <a:pPr marL="0" indent="0">
              <a:lnSpc>
                <a:spcPct val="150000"/>
              </a:lnSpc>
              <a:buNone/>
            </a:pPr>
            <a:r>
              <a:rPr lang="en-US" sz="3000">
                <a:solidFill>
                  <a:schemeClr val="accent1"/>
                </a:solidFill>
              </a:rPr>
              <a:t>Section 1: What makes a “good” figure?</a:t>
            </a:r>
            <a:endParaRPr lang="en-US" sz="3000">
              <a:solidFill>
                <a:schemeClr val="accent1"/>
              </a:solidFill>
              <a:ea typeface="Cambria"/>
            </a:endParaRPr>
          </a:p>
          <a:p>
            <a:pPr marL="0" indent="0">
              <a:lnSpc>
                <a:spcPct val="150000"/>
              </a:lnSpc>
              <a:buNone/>
            </a:pPr>
            <a:r>
              <a:rPr lang="en-US" sz="3000">
                <a:solidFill>
                  <a:schemeClr val="accent1"/>
                </a:solidFill>
              </a:rPr>
              <a:t>Section 2: The Basics (i.e. data formatting and </a:t>
            </a:r>
            <a:r>
              <a:rPr lang="en-US" sz="3000" err="1">
                <a:solidFill>
                  <a:schemeClr val="accent1"/>
                </a:solidFill>
              </a:rPr>
              <a:t>ggplots</a:t>
            </a:r>
            <a:r>
              <a:rPr lang="en-US" sz="3000">
                <a:solidFill>
                  <a:schemeClr val="accent1"/>
                </a:solidFill>
              </a:rPr>
              <a:t>)</a:t>
            </a:r>
            <a:endParaRPr lang="en-US" sz="3000">
              <a:solidFill>
                <a:schemeClr val="accent1"/>
              </a:solidFill>
              <a:ea typeface="Cambria"/>
            </a:endParaRPr>
          </a:p>
          <a:p>
            <a:pPr marL="0" indent="0">
              <a:lnSpc>
                <a:spcPct val="150000"/>
              </a:lnSpc>
              <a:buNone/>
            </a:pPr>
            <a:r>
              <a:rPr lang="en-US" sz="3000">
                <a:solidFill>
                  <a:schemeClr val="accent2"/>
                </a:solidFill>
              </a:rPr>
              <a:t>Section 3: Customization (i.e. scales, colors, theme and facets)</a:t>
            </a:r>
            <a:endParaRPr lang="en-US" sz="3000">
              <a:solidFill>
                <a:schemeClr val="accent2"/>
              </a:solidFill>
              <a:ea typeface="Cambria"/>
            </a:endParaRPr>
          </a:p>
          <a:p>
            <a:pPr marL="0" indent="0">
              <a:lnSpc>
                <a:spcPct val="150000"/>
              </a:lnSpc>
              <a:buNone/>
            </a:pPr>
            <a:r>
              <a:rPr lang="en-US" sz="3000">
                <a:solidFill>
                  <a:schemeClr val="accent4"/>
                </a:solidFill>
              </a:rPr>
              <a:t>Section 4: Complex plots (i.e. maps, examples)</a:t>
            </a:r>
            <a:endParaRPr lang="en-US" sz="3000">
              <a:solidFill>
                <a:schemeClr val="accent4"/>
              </a:solidFill>
              <a:ea typeface="Cambria"/>
            </a:endParaRPr>
          </a:p>
          <a:p>
            <a:pPr marL="0" indent="0">
              <a:buNone/>
            </a:pPr>
            <a:endParaRPr lang="en-US"/>
          </a:p>
        </p:txBody>
      </p:sp>
    </p:spTree>
    <p:extLst>
      <p:ext uri="{BB962C8B-B14F-4D97-AF65-F5344CB8AC3E}">
        <p14:creationId xmlns:p14="http://schemas.microsoft.com/office/powerpoint/2010/main" val="153062831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BFB587-4813-4EDA-A61D-A363D9CBCD04}"/>
              </a:ext>
            </a:extLst>
          </p:cNvPr>
          <p:cNvSpPr>
            <a:spLocks noGrp="1"/>
          </p:cNvSpPr>
          <p:nvPr>
            <p:ph type="ctrTitle"/>
          </p:nvPr>
        </p:nvSpPr>
        <p:spPr/>
        <p:txBody>
          <a:bodyPr/>
          <a:lstStyle/>
          <a:p>
            <a:r>
              <a:rPr lang="en-US"/>
              <a:t>Facets</a:t>
            </a:r>
          </a:p>
        </p:txBody>
      </p:sp>
    </p:spTree>
    <p:extLst>
      <p:ext uri="{BB962C8B-B14F-4D97-AF65-F5344CB8AC3E}">
        <p14:creationId xmlns:p14="http://schemas.microsoft.com/office/powerpoint/2010/main" val="193278659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3D2A192-44E7-4678-A5F1-16C64AEC9186}"/>
              </a:ext>
            </a:extLst>
          </p:cNvPr>
          <p:cNvSpPr>
            <a:spLocks noGrp="1"/>
          </p:cNvSpPr>
          <p:nvPr>
            <p:ph type="title"/>
          </p:nvPr>
        </p:nvSpPr>
        <p:spPr/>
        <p:txBody>
          <a:bodyPr/>
          <a:lstStyle/>
          <a:p>
            <a:r>
              <a:rPr lang="en-US"/>
              <a:t>Facets</a:t>
            </a:r>
          </a:p>
        </p:txBody>
      </p:sp>
      <p:sp>
        <p:nvSpPr>
          <p:cNvPr id="5" name="Content Placeholder 4">
            <a:extLst>
              <a:ext uri="{FF2B5EF4-FFF2-40B4-BE49-F238E27FC236}">
                <a16:creationId xmlns:a16="http://schemas.microsoft.com/office/drawing/2014/main" id="{D2F99CBD-C8B9-494F-8253-56F55B759DA5}"/>
              </a:ext>
            </a:extLst>
          </p:cNvPr>
          <p:cNvSpPr>
            <a:spLocks noGrp="1"/>
          </p:cNvSpPr>
          <p:nvPr>
            <p:ph idx="1"/>
          </p:nvPr>
        </p:nvSpPr>
        <p:spPr/>
        <p:txBody>
          <a:bodyPr/>
          <a:lstStyle/>
          <a:p>
            <a:r>
              <a:rPr lang="en-US"/>
              <a:t>What is it?</a:t>
            </a:r>
          </a:p>
          <a:p>
            <a:pPr lvl="1"/>
            <a:r>
              <a:rPr lang="en-US"/>
              <a:t>Facets generate small groupings with a different subset of the data</a:t>
            </a:r>
          </a:p>
          <a:p>
            <a:pPr lvl="1"/>
            <a:r>
              <a:rPr lang="en-US"/>
              <a:t>Powerful tool for exploratory data analyses</a:t>
            </a:r>
          </a:p>
          <a:p>
            <a:pPr lvl="2"/>
            <a:r>
              <a:rPr lang="en-US"/>
              <a:t>Readily compare patterns in different parts of data to see differences or similarities</a:t>
            </a:r>
          </a:p>
          <a:p>
            <a:pPr lvl="2"/>
            <a:r>
              <a:rPr lang="en-US"/>
              <a:t>Panel layout may carry meaning</a:t>
            </a:r>
          </a:p>
          <a:p>
            <a:pPr lvl="1"/>
            <a:r>
              <a:rPr lang="en-US"/>
              <a:t>Three types</a:t>
            </a:r>
          </a:p>
          <a:p>
            <a:pPr lvl="2"/>
            <a:r>
              <a:rPr lang="en-US" err="1"/>
              <a:t>facet_null</a:t>
            </a:r>
            <a:r>
              <a:rPr lang="en-US"/>
              <a:t>(): a single plot</a:t>
            </a:r>
          </a:p>
          <a:p>
            <a:pPr lvl="2"/>
            <a:r>
              <a:rPr lang="en-US" err="1"/>
              <a:t>facet_wrap</a:t>
            </a:r>
            <a:r>
              <a:rPr lang="en-US"/>
              <a:t>(): wraps a ribbon of panels</a:t>
            </a:r>
          </a:p>
          <a:p>
            <a:pPr lvl="2"/>
            <a:r>
              <a:rPr lang="en-US" err="1"/>
              <a:t>facet_grid</a:t>
            </a:r>
            <a:r>
              <a:rPr lang="en-US"/>
              <a:t>(): produces a grid of panels defined by variables forming the rows and columns</a:t>
            </a:r>
          </a:p>
        </p:txBody>
      </p:sp>
    </p:spTree>
    <p:extLst>
      <p:ext uri="{BB962C8B-B14F-4D97-AF65-F5344CB8AC3E}">
        <p14:creationId xmlns:p14="http://schemas.microsoft.com/office/powerpoint/2010/main" val="121697636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73DF57-4446-46F5-A6A6-B4764458C697}"/>
              </a:ext>
            </a:extLst>
          </p:cNvPr>
          <p:cNvSpPr>
            <a:spLocks noGrp="1"/>
          </p:cNvSpPr>
          <p:nvPr>
            <p:ph type="title"/>
          </p:nvPr>
        </p:nvSpPr>
        <p:spPr/>
        <p:txBody>
          <a:bodyPr/>
          <a:lstStyle/>
          <a:p>
            <a:r>
              <a:rPr lang="en-US"/>
              <a:t>Facet Grid vs. Facet Wrap</a:t>
            </a:r>
          </a:p>
        </p:txBody>
      </p:sp>
      <p:pic>
        <p:nvPicPr>
          <p:cNvPr id="5" name="Content Placeholder 4" descr="A close up of a piece of paper&#10;&#10;Description automatically generated">
            <a:extLst>
              <a:ext uri="{FF2B5EF4-FFF2-40B4-BE49-F238E27FC236}">
                <a16:creationId xmlns:a16="http://schemas.microsoft.com/office/drawing/2014/main" id="{5D635F44-8F9C-4F0E-96E8-60DBF9E1477B}"/>
              </a:ext>
            </a:extLst>
          </p:cNvPr>
          <p:cNvPicPr>
            <a:picLocks noGrp="1" noChangeAspect="1"/>
          </p:cNvPicPr>
          <p:nvPr>
            <p:ph idx="1"/>
          </p:nvPr>
        </p:nvPicPr>
        <p:blipFill>
          <a:blip r:embed="rId2"/>
          <a:stretch>
            <a:fillRect/>
          </a:stretch>
        </p:blipFill>
        <p:spPr>
          <a:xfrm>
            <a:off x="1921433" y="1510608"/>
            <a:ext cx="8349134" cy="4383295"/>
          </a:xfrm>
        </p:spPr>
      </p:pic>
      <p:sp>
        <p:nvSpPr>
          <p:cNvPr id="3" name="TextBox 2">
            <a:extLst>
              <a:ext uri="{FF2B5EF4-FFF2-40B4-BE49-F238E27FC236}">
                <a16:creationId xmlns:a16="http://schemas.microsoft.com/office/drawing/2014/main" id="{1624397B-522A-4FD3-81C7-F98A76B0286B}"/>
              </a:ext>
            </a:extLst>
          </p:cNvPr>
          <p:cNvSpPr txBox="1"/>
          <p:nvPr/>
        </p:nvSpPr>
        <p:spPr>
          <a:xfrm>
            <a:off x="111967" y="6492875"/>
            <a:ext cx="9489233" cy="276999"/>
          </a:xfrm>
          <a:prstGeom prst="rect">
            <a:avLst/>
          </a:prstGeom>
          <a:noFill/>
        </p:spPr>
        <p:txBody>
          <a:bodyPr wrap="square" rtlCol="0">
            <a:spAutoFit/>
          </a:bodyPr>
          <a:lstStyle/>
          <a:p>
            <a:r>
              <a:rPr lang="en-US" sz="1200"/>
              <a:t>Wickham H. ggplozt2: Elegant Graphic for Data Analysis. New York: Springer-Verlag; 2009. </a:t>
            </a:r>
          </a:p>
        </p:txBody>
      </p:sp>
    </p:spTree>
    <p:extLst>
      <p:ext uri="{BB962C8B-B14F-4D97-AF65-F5344CB8AC3E}">
        <p14:creationId xmlns:p14="http://schemas.microsoft.com/office/powerpoint/2010/main" val="218860303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642BF7FF-1573-40D6-9D9F-5F3D8ABF1F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4434" y="865998"/>
            <a:ext cx="4592767" cy="5836075"/>
          </a:xfrm>
          <a:prstGeom prst="rect">
            <a:avLst/>
          </a:prstGeom>
        </p:spPr>
      </p:pic>
      <p:sp>
        <p:nvSpPr>
          <p:cNvPr id="4" name="TextBox 3">
            <a:extLst>
              <a:ext uri="{FF2B5EF4-FFF2-40B4-BE49-F238E27FC236}">
                <a16:creationId xmlns:a16="http://schemas.microsoft.com/office/drawing/2014/main" id="{B5435330-0658-4FF1-988D-6787BEC5B427}"/>
              </a:ext>
            </a:extLst>
          </p:cNvPr>
          <p:cNvSpPr txBox="1"/>
          <p:nvPr/>
        </p:nvSpPr>
        <p:spPr>
          <a:xfrm>
            <a:off x="6654800" y="1388532"/>
            <a:ext cx="5151566" cy="1169551"/>
          </a:xfrm>
          <a:prstGeom prst="rect">
            <a:avLst/>
          </a:prstGeom>
          <a:noFill/>
        </p:spPr>
        <p:txBody>
          <a:bodyPr wrap="square" rtlCol="0">
            <a:spAutoFit/>
          </a:bodyPr>
          <a:lstStyle/>
          <a:p>
            <a:r>
              <a:rPr lang="en-US" sz="1400"/>
              <a:t>Wang B, </a:t>
            </a:r>
            <a:r>
              <a:rPr lang="en-US" sz="1400" err="1"/>
              <a:t>Eum</a:t>
            </a:r>
            <a:r>
              <a:rPr lang="en-US" sz="1400"/>
              <a:t> K, </a:t>
            </a:r>
            <a:r>
              <a:rPr lang="en-US" sz="1400" err="1"/>
              <a:t>Kazzemiparkouhi</a:t>
            </a:r>
            <a:r>
              <a:rPr lang="en-US" sz="1400"/>
              <a:t> F, Li C, </a:t>
            </a:r>
            <a:r>
              <a:rPr lang="en-US" sz="1400" err="1"/>
              <a:t>Manjourides</a:t>
            </a:r>
            <a:r>
              <a:rPr lang="en-US" sz="1400"/>
              <a:t> J, </a:t>
            </a:r>
            <a:r>
              <a:rPr lang="en-US" sz="1400" err="1"/>
              <a:t>Pavlu</a:t>
            </a:r>
            <a:r>
              <a:rPr lang="en-US" sz="1400"/>
              <a:t> V, and Suh H. The impact of long-term PM2.5 exposure on specific causes of death: exposure-response curves and effect modification among 53 million US Medicare beneficiaries. Environmental Health 2020; 19: 20. </a:t>
            </a:r>
            <a:r>
              <a:rPr lang="en-US" sz="1400" err="1"/>
              <a:t>doi</a:t>
            </a:r>
            <a:r>
              <a:rPr lang="en-US" sz="1400"/>
              <a:t>: </a:t>
            </a:r>
            <a:r>
              <a:rPr lang="en-US" sz="1400">
                <a:hlinkClick r:id="rId4"/>
              </a:rPr>
              <a:t>https://doi.org/10.1186/s12940-020-00575-0</a:t>
            </a:r>
            <a:r>
              <a:rPr lang="en-US" sz="1400"/>
              <a:t> </a:t>
            </a:r>
          </a:p>
        </p:txBody>
      </p:sp>
      <p:sp>
        <p:nvSpPr>
          <p:cNvPr id="5" name="TextBox 4">
            <a:extLst>
              <a:ext uri="{FF2B5EF4-FFF2-40B4-BE49-F238E27FC236}">
                <a16:creationId xmlns:a16="http://schemas.microsoft.com/office/drawing/2014/main" id="{EB8C4A55-468E-4E73-BFD7-E410073C1554}"/>
              </a:ext>
            </a:extLst>
          </p:cNvPr>
          <p:cNvSpPr txBox="1"/>
          <p:nvPr/>
        </p:nvSpPr>
        <p:spPr>
          <a:xfrm>
            <a:off x="412239" y="142217"/>
            <a:ext cx="6156203" cy="646331"/>
          </a:xfrm>
          <a:prstGeom prst="rect">
            <a:avLst/>
          </a:prstGeom>
          <a:noFill/>
        </p:spPr>
        <p:txBody>
          <a:bodyPr wrap="square" rtlCol="0">
            <a:spAutoFit/>
          </a:bodyPr>
          <a:lstStyle/>
          <a:p>
            <a:r>
              <a:rPr lang="en-US" sz="3600"/>
              <a:t>Example from the Literature</a:t>
            </a:r>
          </a:p>
        </p:txBody>
      </p:sp>
    </p:spTree>
    <p:extLst>
      <p:ext uri="{BB962C8B-B14F-4D97-AF65-F5344CB8AC3E}">
        <p14:creationId xmlns:p14="http://schemas.microsoft.com/office/powerpoint/2010/main" val="271481504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1BD957-1C1F-44A0-B6CD-FA042B18A4BE}"/>
              </a:ext>
            </a:extLst>
          </p:cNvPr>
          <p:cNvSpPr>
            <a:spLocks noGrp="1"/>
          </p:cNvSpPr>
          <p:nvPr>
            <p:ph type="title"/>
          </p:nvPr>
        </p:nvSpPr>
        <p:spPr/>
        <p:txBody>
          <a:bodyPr/>
          <a:lstStyle/>
          <a:p>
            <a:r>
              <a:rPr lang="en-US"/>
              <a:t>Facet Grid</a:t>
            </a:r>
          </a:p>
        </p:txBody>
      </p:sp>
      <p:sp>
        <p:nvSpPr>
          <p:cNvPr id="3" name="Content Placeholder 2">
            <a:extLst>
              <a:ext uri="{FF2B5EF4-FFF2-40B4-BE49-F238E27FC236}">
                <a16:creationId xmlns:a16="http://schemas.microsoft.com/office/drawing/2014/main" id="{75506AA3-29ED-4C43-AA7D-47BBB51A34D3}"/>
              </a:ext>
            </a:extLst>
          </p:cNvPr>
          <p:cNvSpPr>
            <a:spLocks noGrp="1"/>
          </p:cNvSpPr>
          <p:nvPr>
            <p:ph idx="1"/>
          </p:nvPr>
        </p:nvSpPr>
        <p:spPr/>
        <p:txBody>
          <a:bodyPr/>
          <a:lstStyle/>
          <a:p>
            <a:r>
              <a:rPr lang="en-US"/>
              <a:t>Lays out figures in a grid defined by . ~ option</a:t>
            </a:r>
          </a:p>
          <a:p>
            <a:pPr lvl="1"/>
            <a:r>
              <a:rPr lang="en-US"/>
              <a:t>.~a spreads that values of variable a across columns, which allows for comparisons of the y-axis because the vertical scales are aligned</a:t>
            </a:r>
          </a:p>
          <a:p>
            <a:pPr lvl="1"/>
            <a:r>
              <a:rPr lang="en-US"/>
              <a:t>b~. Spreads the values of variable b down rows, which allows for comparisons of the x-axis because the horizontal scale are aligned</a:t>
            </a:r>
          </a:p>
          <a:p>
            <a:pPr lvl="1"/>
            <a:r>
              <a:rPr lang="en-US" err="1"/>
              <a:t>a~b</a:t>
            </a:r>
            <a:r>
              <a:rPr lang="en-US"/>
              <a:t> spreads variable a across columns and variable b down rows</a:t>
            </a:r>
          </a:p>
          <a:p>
            <a:pPr lvl="2"/>
            <a:r>
              <a:rPr lang="en-US"/>
              <a:t>Usually put the variable with the highest number of levels in the columns</a:t>
            </a:r>
          </a:p>
        </p:txBody>
      </p:sp>
    </p:spTree>
    <p:extLst>
      <p:ext uri="{BB962C8B-B14F-4D97-AF65-F5344CB8AC3E}">
        <p14:creationId xmlns:p14="http://schemas.microsoft.com/office/powerpoint/2010/main" val="421859631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974D22-5163-4665-8BD2-0EB7A6BFD4A9}"/>
              </a:ext>
            </a:extLst>
          </p:cNvPr>
          <p:cNvSpPr>
            <a:spLocks noGrp="1"/>
          </p:cNvSpPr>
          <p:nvPr>
            <p:ph type="title"/>
          </p:nvPr>
        </p:nvSpPr>
        <p:spPr/>
        <p:txBody>
          <a:bodyPr/>
          <a:lstStyle/>
          <a:p>
            <a:r>
              <a:rPr lang="en-US"/>
              <a:t>Facet Wrap	</a:t>
            </a:r>
          </a:p>
        </p:txBody>
      </p:sp>
      <p:sp>
        <p:nvSpPr>
          <p:cNvPr id="3" name="Content Placeholder 2">
            <a:extLst>
              <a:ext uri="{FF2B5EF4-FFF2-40B4-BE49-F238E27FC236}">
                <a16:creationId xmlns:a16="http://schemas.microsoft.com/office/drawing/2014/main" id="{A0B58B9E-840B-4BA6-A076-8FA8AD6AA17F}"/>
              </a:ext>
            </a:extLst>
          </p:cNvPr>
          <p:cNvSpPr>
            <a:spLocks noGrp="1"/>
          </p:cNvSpPr>
          <p:nvPr>
            <p:ph idx="1"/>
          </p:nvPr>
        </p:nvSpPr>
        <p:spPr/>
        <p:txBody>
          <a:bodyPr/>
          <a:lstStyle/>
          <a:p>
            <a:r>
              <a:rPr lang="en-US"/>
              <a:t>Control wrap with: </a:t>
            </a:r>
            <a:r>
              <a:rPr lang="en-US" err="1"/>
              <a:t>ncol</a:t>
            </a:r>
            <a:r>
              <a:rPr lang="en-US"/>
              <a:t>, </a:t>
            </a:r>
            <a:r>
              <a:rPr lang="en-US" err="1"/>
              <a:t>nrow</a:t>
            </a:r>
            <a:r>
              <a:rPr lang="en-US"/>
              <a:t>, </a:t>
            </a:r>
            <a:r>
              <a:rPr lang="en-US" err="1"/>
              <a:t>as.table</a:t>
            </a:r>
            <a:r>
              <a:rPr lang="en-US"/>
              <a:t>, and </a:t>
            </a:r>
            <a:r>
              <a:rPr lang="en-US" err="1"/>
              <a:t>dir</a:t>
            </a:r>
            <a:endParaRPr lang="en-US"/>
          </a:p>
          <a:p>
            <a:pPr lvl="1"/>
            <a:r>
              <a:rPr lang="en-US" err="1"/>
              <a:t>ncol</a:t>
            </a:r>
            <a:r>
              <a:rPr lang="en-US"/>
              <a:t> and </a:t>
            </a:r>
            <a:r>
              <a:rPr lang="en-US" err="1"/>
              <a:t>nrow</a:t>
            </a:r>
            <a:r>
              <a:rPr lang="en-US"/>
              <a:t> controls the number of columns and rows in the arrangement</a:t>
            </a:r>
          </a:p>
          <a:p>
            <a:pPr lvl="1"/>
            <a:r>
              <a:rPr lang="en-US" err="1"/>
              <a:t>as.table</a:t>
            </a:r>
            <a:r>
              <a:rPr lang="en-US"/>
              <a:t> controls the layout to be like a table, with highest values at the bottom right (</a:t>
            </a:r>
            <a:r>
              <a:rPr lang="en-US" err="1"/>
              <a:t>as.table</a:t>
            </a:r>
            <a:r>
              <a:rPr lang="en-US"/>
              <a:t>=TRUE) or the highest values at the top right (</a:t>
            </a:r>
            <a:r>
              <a:rPr lang="en-US" err="1"/>
              <a:t>as.table</a:t>
            </a:r>
            <a:r>
              <a:rPr lang="en-US"/>
              <a:t>=FALSE)</a:t>
            </a:r>
          </a:p>
          <a:p>
            <a:pPr lvl="1"/>
            <a:r>
              <a:rPr lang="en-US" err="1"/>
              <a:t>dir</a:t>
            </a:r>
            <a:r>
              <a:rPr lang="en-US"/>
              <a:t> controls the direction of the wrap (horizontal or vertical)</a:t>
            </a:r>
          </a:p>
        </p:txBody>
      </p:sp>
    </p:spTree>
    <p:extLst>
      <p:ext uri="{BB962C8B-B14F-4D97-AF65-F5344CB8AC3E}">
        <p14:creationId xmlns:p14="http://schemas.microsoft.com/office/powerpoint/2010/main" val="20892840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8ED91A-2C56-4A3A-8F6F-0CF070DEA9F6}"/>
              </a:ext>
            </a:extLst>
          </p:cNvPr>
          <p:cNvSpPr>
            <a:spLocks noGrp="1"/>
          </p:cNvSpPr>
          <p:nvPr>
            <p:ph type="title"/>
          </p:nvPr>
        </p:nvSpPr>
        <p:spPr/>
        <p:txBody>
          <a:bodyPr/>
          <a:lstStyle/>
          <a:p>
            <a:r>
              <a:rPr lang="en-US"/>
              <a:t>Scales in Facets</a:t>
            </a:r>
          </a:p>
        </p:txBody>
      </p:sp>
      <p:sp>
        <p:nvSpPr>
          <p:cNvPr id="3" name="Content Placeholder 2">
            <a:extLst>
              <a:ext uri="{FF2B5EF4-FFF2-40B4-BE49-F238E27FC236}">
                <a16:creationId xmlns:a16="http://schemas.microsoft.com/office/drawing/2014/main" id="{370AAAAA-2EAB-4355-A5DF-85011C067267}"/>
              </a:ext>
            </a:extLst>
          </p:cNvPr>
          <p:cNvSpPr>
            <a:spLocks noGrp="1"/>
          </p:cNvSpPr>
          <p:nvPr>
            <p:ph idx="1"/>
          </p:nvPr>
        </p:nvSpPr>
        <p:spPr/>
        <p:txBody>
          <a:bodyPr/>
          <a:lstStyle/>
          <a:p>
            <a:r>
              <a:rPr lang="en-US"/>
              <a:t>Position of scales can be the same in all panels (fixed) or vary between panels (free)</a:t>
            </a:r>
          </a:p>
          <a:p>
            <a:pPr lvl="1"/>
            <a:r>
              <a:rPr lang="en-US"/>
              <a:t>scales = “fixed”: the x and y axes are fixed across the panels</a:t>
            </a:r>
          </a:p>
          <a:p>
            <a:pPr lvl="1"/>
            <a:r>
              <a:rPr lang="en-US"/>
              <a:t>scales = “</a:t>
            </a:r>
            <a:r>
              <a:rPr lang="en-US" err="1"/>
              <a:t>free_x</a:t>
            </a:r>
            <a:r>
              <a:rPr lang="en-US"/>
              <a:t>”: the x axis is free, but the y axis is fixed</a:t>
            </a:r>
          </a:p>
          <a:p>
            <a:pPr lvl="1"/>
            <a:r>
              <a:rPr lang="en-US"/>
              <a:t>scales = “</a:t>
            </a:r>
            <a:r>
              <a:rPr lang="en-US" err="1"/>
              <a:t>free_y</a:t>
            </a:r>
            <a:r>
              <a:rPr lang="en-US"/>
              <a:t>”: the y axis is free, but the x axis is fixed</a:t>
            </a:r>
          </a:p>
          <a:p>
            <a:pPr lvl="1"/>
            <a:r>
              <a:rPr lang="en-US"/>
              <a:t>scales = “free”: x and y axes vary across the panel</a:t>
            </a:r>
          </a:p>
        </p:txBody>
      </p:sp>
      <p:sp>
        <p:nvSpPr>
          <p:cNvPr id="4" name="TextBox 3">
            <a:extLst>
              <a:ext uri="{FF2B5EF4-FFF2-40B4-BE49-F238E27FC236}">
                <a16:creationId xmlns:a16="http://schemas.microsoft.com/office/drawing/2014/main" id="{1059722B-7449-4CFC-8050-949DABDA05C3}"/>
              </a:ext>
            </a:extLst>
          </p:cNvPr>
          <p:cNvSpPr txBox="1"/>
          <p:nvPr/>
        </p:nvSpPr>
        <p:spPr>
          <a:xfrm>
            <a:off x="838200" y="6193571"/>
            <a:ext cx="5035062" cy="400110"/>
          </a:xfrm>
          <a:prstGeom prst="rect">
            <a:avLst/>
          </a:prstGeom>
          <a:noFill/>
        </p:spPr>
        <p:txBody>
          <a:bodyPr wrap="square" rtlCol="0">
            <a:spAutoFit/>
          </a:bodyPr>
          <a:lstStyle/>
          <a:p>
            <a:r>
              <a:rPr lang="en-US" sz="2000" b="1"/>
              <a:t>Go to code and examples in markdown</a:t>
            </a:r>
          </a:p>
        </p:txBody>
      </p:sp>
    </p:spTree>
    <p:extLst>
      <p:ext uri="{BB962C8B-B14F-4D97-AF65-F5344CB8AC3E}">
        <p14:creationId xmlns:p14="http://schemas.microsoft.com/office/powerpoint/2010/main" val="9056908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14698E-BF70-46EC-B9CF-854C497F172A}"/>
              </a:ext>
            </a:extLst>
          </p:cNvPr>
          <p:cNvSpPr>
            <a:spLocks noGrp="1"/>
          </p:cNvSpPr>
          <p:nvPr>
            <p:ph type="title"/>
          </p:nvPr>
        </p:nvSpPr>
        <p:spPr/>
        <p:txBody>
          <a:bodyPr/>
          <a:lstStyle/>
          <a:p>
            <a:r>
              <a:rPr lang="en-US"/>
              <a:t>Section 4</a:t>
            </a:r>
          </a:p>
        </p:txBody>
      </p:sp>
      <p:sp>
        <p:nvSpPr>
          <p:cNvPr id="3" name="Text Placeholder 2">
            <a:extLst>
              <a:ext uri="{FF2B5EF4-FFF2-40B4-BE49-F238E27FC236}">
                <a16:creationId xmlns:a16="http://schemas.microsoft.com/office/drawing/2014/main" id="{E787E9F1-88AA-49EE-A87C-41EEFE2D890B}"/>
              </a:ext>
            </a:extLst>
          </p:cNvPr>
          <p:cNvSpPr>
            <a:spLocks noGrp="1"/>
          </p:cNvSpPr>
          <p:nvPr>
            <p:ph type="body" idx="1"/>
          </p:nvPr>
        </p:nvSpPr>
        <p:spPr/>
        <p:txBody>
          <a:bodyPr vert="horz" lIns="91440" tIns="45720" rIns="91440" bIns="45720" rtlCol="0" anchor="t">
            <a:normAutofit/>
          </a:bodyPr>
          <a:lstStyle/>
          <a:p>
            <a:pPr>
              <a:lnSpc>
                <a:spcPct val="150000"/>
              </a:lnSpc>
            </a:pPr>
            <a:r>
              <a:rPr lang="en-US" sz="3600">
                <a:solidFill>
                  <a:schemeClr val="accent4"/>
                </a:solidFill>
              </a:rPr>
              <a:t>Complex plots: Maps, examples from the literature.</a:t>
            </a:r>
            <a:endParaRPr lang="en-US" sz="3600">
              <a:solidFill>
                <a:schemeClr val="accent4"/>
              </a:solidFill>
              <a:ea typeface="Cambria"/>
            </a:endParaRPr>
          </a:p>
        </p:txBody>
      </p:sp>
    </p:spTree>
    <p:extLst>
      <p:ext uri="{BB962C8B-B14F-4D97-AF65-F5344CB8AC3E}">
        <p14:creationId xmlns:p14="http://schemas.microsoft.com/office/powerpoint/2010/main" val="255903681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D105B-EBBC-4DEA-81F5-E39CE3A9B900}"/>
              </a:ext>
            </a:extLst>
          </p:cNvPr>
          <p:cNvSpPr>
            <a:spLocks noGrp="1"/>
          </p:cNvSpPr>
          <p:nvPr>
            <p:ph type="ctrTitle"/>
          </p:nvPr>
        </p:nvSpPr>
        <p:spPr/>
        <p:txBody>
          <a:bodyPr/>
          <a:lstStyle/>
          <a:p>
            <a:r>
              <a:rPr lang="en-US"/>
              <a:t>Mapping</a:t>
            </a:r>
          </a:p>
        </p:txBody>
      </p:sp>
    </p:spTree>
    <p:extLst>
      <p:ext uri="{BB962C8B-B14F-4D97-AF65-F5344CB8AC3E}">
        <p14:creationId xmlns:p14="http://schemas.microsoft.com/office/powerpoint/2010/main" val="168438959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29A473-8666-41EE-B27A-8A45C9FF03FA}"/>
              </a:ext>
            </a:extLst>
          </p:cNvPr>
          <p:cNvSpPr>
            <a:spLocks noGrp="1"/>
          </p:cNvSpPr>
          <p:nvPr>
            <p:ph type="title"/>
          </p:nvPr>
        </p:nvSpPr>
        <p:spPr/>
        <p:txBody>
          <a:bodyPr/>
          <a:lstStyle/>
          <a:p>
            <a:r>
              <a:rPr lang="en-US"/>
              <a:t>Mapping</a:t>
            </a:r>
          </a:p>
        </p:txBody>
      </p:sp>
      <p:sp>
        <p:nvSpPr>
          <p:cNvPr id="3" name="Content Placeholder 2">
            <a:extLst>
              <a:ext uri="{FF2B5EF4-FFF2-40B4-BE49-F238E27FC236}">
                <a16:creationId xmlns:a16="http://schemas.microsoft.com/office/drawing/2014/main" id="{CD15675A-3E05-49ED-AAF8-558EBD931B2F}"/>
              </a:ext>
            </a:extLst>
          </p:cNvPr>
          <p:cNvSpPr>
            <a:spLocks noGrp="1"/>
          </p:cNvSpPr>
          <p:nvPr>
            <p:ph idx="1"/>
          </p:nvPr>
        </p:nvSpPr>
        <p:spPr/>
        <p:txBody>
          <a:bodyPr/>
          <a:lstStyle/>
          <a:p>
            <a:r>
              <a:rPr lang="en-US"/>
              <a:t>Fundamentals</a:t>
            </a:r>
          </a:p>
          <a:p>
            <a:r>
              <a:rPr lang="en-US"/>
              <a:t>Layout and formatting</a:t>
            </a:r>
          </a:p>
          <a:p>
            <a:r>
              <a:rPr lang="en-US"/>
              <a:t>Color palettes</a:t>
            </a:r>
          </a:p>
          <a:p>
            <a:r>
              <a:rPr lang="en-US"/>
              <a:t>Create and customize examples</a:t>
            </a:r>
          </a:p>
          <a:p>
            <a:pPr lvl="1"/>
            <a:r>
              <a:rPr lang="en-US"/>
              <a:t>Continuous</a:t>
            </a:r>
          </a:p>
          <a:p>
            <a:pPr lvl="1"/>
            <a:r>
              <a:rPr lang="en-US"/>
              <a:t>Categorical</a:t>
            </a:r>
          </a:p>
        </p:txBody>
      </p:sp>
      <p:pic>
        <p:nvPicPr>
          <p:cNvPr id="1026" name="Picture 2">
            <a:extLst>
              <a:ext uri="{FF2B5EF4-FFF2-40B4-BE49-F238E27FC236}">
                <a16:creationId xmlns:a16="http://schemas.microsoft.com/office/drawing/2014/main" id="{EDF033B9-C71B-4B82-BDCF-268670CBAE9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553" b="3740"/>
          <a:stretch/>
        </p:blipFill>
        <p:spPr bwMode="auto">
          <a:xfrm>
            <a:off x="6096000" y="1334197"/>
            <a:ext cx="5886473" cy="40487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77481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BBA51-60F6-FB42-AA6E-E2BDE7152093}"/>
              </a:ext>
            </a:extLst>
          </p:cNvPr>
          <p:cNvSpPr>
            <a:spLocks noGrp="1"/>
          </p:cNvSpPr>
          <p:nvPr>
            <p:ph type="title"/>
          </p:nvPr>
        </p:nvSpPr>
        <p:spPr/>
        <p:txBody>
          <a:bodyPr/>
          <a:lstStyle/>
          <a:p>
            <a:r>
              <a:rPr lang="en-US"/>
              <a:t>Section 1 </a:t>
            </a:r>
          </a:p>
        </p:txBody>
      </p:sp>
      <p:sp>
        <p:nvSpPr>
          <p:cNvPr id="3" name="Text Placeholder 2">
            <a:extLst>
              <a:ext uri="{FF2B5EF4-FFF2-40B4-BE49-F238E27FC236}">
                <a16:creationId xmlns:a16="http://schemas.microsoft.com/office/drawing/2014/main" id="{0C703162-391D-BA4F-A9C9-3443542BEE4E}"/>
              </a:ext>
            </a:extLst>
          </p:cNvPr>
          <p:cNvSpPr>
            <a:spLocks noGrp="1"/>
          </p:cNvSpPr>
          <p:nvPr>
            <p:ph type="body" idx="1"/>
          </p:nvPr>
        </p:nvSpPr>
        <p:spPr/>
        <p:txBody>
          <a:bodyPr vert="horz" lIns="91440" tIns="45720" rIns="91440" bIns="45720" rtlCol="0" anchor="t">
            <a:normAutofit/>
          </a:bodyPr>
          <a:lstStyle/>
          <a:p>
            <a:r>
              <a:rPr lang="en-US" sz="3600">
                <a:solidFill>
                  <a:schemeClr val="accent1"/>
                </a:solidFill>
              </a:rPr>
              <a:t>What makes a “good” figure?</a:t>
            </a:r>
          </a:p>
        </p:txBody>
      </p:sp>
    </p:spTree>
    <p:extLst>
      <p:ext uri="{BB962C8B-B14F-4D97-AF65-F5344CB8AC3E}">
        <p14:creationId xmlns:p14="http://schemas.microsoft.com/office/powerpoint/2010/main" val="216394349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9605657F-F429-4894-BCD9-702412714ED3}"/>
              </a:ext>
            </a:extLst>
          </p:cNvPr>
          <p:cNvGrpSpPr/>
          <p:nvPr/>
        </p:nvGrpSpPr>
        <p:grpSpPr>
          <a:xfrm>
            <a:off x="3079076" y="3781955"/>
            <a:ext cx="3016924" cy="2529945"/>
            <a:chOff x="2080214" y="3690409"/>
            <a:chExt cx="3016924" cy="2529945"/>
          </a:xfrm>
        </p:grpSpPr>
        <p:pic>
          <p:nvPicPr>
            <p:cNvPr id="2056" name="Picture 8" descr="Map Algebra">
              <a:extLst>
                <a:ext uri="{FF2B5EF4-FFF2-40B4-BE49-F238E27FC236}">
                  <a16:creationId xmlns:a16="http://schemas.microsoft.com/office/drawing/2014/main" id="{B5723C4C-1F3B-465B-B05C-22834035A3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48681" y="3690409"/>
              <a:ext cx="2857500" cy="2505075"/>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2F427957-CACD-450C-827E-5BC66E09611D}"/>
                </a:ext>
              </a:extLst>
            </p:cNvPr>
            <p:cNvSpPr/>
            <p:nvPr/>
          </p:nvSpPr>
          <p:spPr>
            <a:xfrm>
              <a:off x="2201333" y="3733800"/>
              <a:ext cx="2768600" cy="7535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ED9D712-B4B2-43E0-BCF2-09803EE10123}"/>
                </a:ext>
              </a:extLst>
            </p:cNvPr>
            <p:cNvSpPr/>
            <p:nvPr/>
          </p:nvSpPr>
          <p:spPr>
            <a:xfrm>
              <a:off x="2148681" y="5399089"/>
              <a:ext cx="2857500" cy="8212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928AAE62-BC95-44C0-9120-D9D456C94327}"/>
                </a:ext>
              </a:extLst>
            </p:cNvPr>
            <p:cNvSpPr/>
            <p:nvPr/>
          </p:nvSpPr>
          <p:spPr>
            <a:xfrm rot="540000">
              <a:off x="3191978" y="4348039"/>
              <a:ext cx="1905160" cy="2833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E9166E71-A841-4C0E-BD47-04525729B8A1}"/>
                </a:ext>
              </a:extLst>
            </p:cNvPr>
            <p:cNvSpPr/>
            <p:nvPr/>
          </p:nvSpPr>
          <p:spPr>
            <a:xfrm rot="540000">
              <a:off x="2080214" y="5255073"/>
              <a:ext cx="1905160" cy="2833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1D7C6837-B3B4-43F9-9C74-B5914210CBB5}"/>
                </a:ext>
              </a:extLst>
            </p:cNvPr>
            <p:cNvSpPr/>
            <p:nvPr/>
          </p:nvSpPr>
          <p:spPr>
            <a:xfrm>
              <a:off x="4925278" y="4846087"/>
              <a:ext cx="130379" cy="5281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4168F637-8F7E-45F0-99A5-0B2C2FF83781}"/>
                </a:ext>
              </a:extLst>
            </p:cNvPr>
            <p:cNvSpPr/>
            <p:nvPr/>
          </p:nvSpPr>
          <p:spPr>
            <a:xfrm>
              <a:off x="2148681" y="4529778"/>
              <a:ext cx="130379" cy="5281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654475A6-4CC4-45ED-B3CB-4826F6421B0F}"/>
              </a:ext>
            </a:extLst>
          </p:cNvPr>
          <p:cNvSpPr>
            <a:spLocks noGrp="1"/>
          </p:cNvSpPr>
          <p:nvPr>
            <p:ph type="title"/>
          </p:nvPr>
        </p:nvSpPr>
        <p:spPr/>
        <p:txBody>
          <a:bodyPr/>
          <a:lstStyle/>
          <a:p>
            <a:r>
              <a:rPr lang="en-US"/>
              <a:t>Fundamentals – spatial data types</a:t>
            </a:r>
          </a:p>
        </p:txBody>
      </p:sp>
      <p:sp>
        <p:nvSpPr>
          <p:cNvPr id="3" name="Content Placeholder 2">
            <a:extLst>
              <a:ext uri="{FF2B5EF4-FFF2-40B4-BE49-F238E27FC236}">
                <a16:creationId xmlns:a16="http://schemas.microsoft.com/office/drawing/2014/main" id="{B1D9B240-CB94-4568-A70A-CBAEC43E1508}"/>
              </a:ext>
            </a:extLst>
          </p:cNvPr>
          <p:cNvSpPr>
            <a:spLocks noGrp="1"/>
          </p:cNvSpPr>
          <p:nvPr>
            <p:ph idx="1"/>
          </p:nvPr>
        </p:nvSpPr>
        <p:spPr/>
        <p:txBody>
          <a:bodyPr/>
          <a:lstStyle/>
          <a:p>
            <a:r>
              <a:rPr lang="en-US"/>
              <a:t>Vectors</a:t>
            </a:r>
          </a:p>
          <a:p>
            <a:pPr lvl="1"/>
            <a:r>
              <a:rPr lang="en-US"/>
              <a:t>Points (cities, landmarks)</a:t>
            </a:r>
          </a:p>
          <a:p>
            <a:pPr lvl="1"/>
            <a:r>
              <a:rPr lang="en-US"/>
              <a:t>Lines (roads, rivers)</a:t>
            </a:r>
          </a:p>
          <a:p>
            <a:pPr lvl="1"/>
            <a:r>
              <a:rPr lang="en-US"/>
              <a:t>Polygons (country borders)</a:t>
            </a:r>
          </a:p>
          <a:p>
            <a:pPr lvl="1"/>
            <a:endParaRPr lang="en-US"/>
          </a:p>
          <a:p>
            <a:pPr lvl="1"/>
            <a:endParaRPr lang="en-US"/>
          </a:p>
          <a:p>
            <a:pPr lvl="1"/>
            <a:endParaRPr lang="en-US"/>
          </a:p>
          <a:p>
            <a:r>
              <a:rPr lang="en-US"/>
              <a:t>Raster</a:t>
            </a:r>
          </a:p>
        </p:txBody>
      </p:sp>
      <p:pic>
        <p:nvPicPr>
          <p:cNvPr id="2050" name="Picture 2" descr="Point Vector Data Type">
            <a:extLst>
              <a:ext uri="{FF2B5EF4-FFF2-40B4-BE49-F238E27FC236}">
                <a16:creationId xmlns:a16="http://schemas.microsoft.com/office/drawing/2014/main" id="{94BF7209-9545-4B53-96F6-2421C8D09C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98590" y="1543844"/>
            <a:ext cx="1939850" cy="132556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Vector Data Type Line">
            <a:extLst>
              <a:ext uri="{FF2B5EF4-FFF2-40B4-BE49-F238E27FC236}">
                <a16:creationId xmlns:a16="http://schemas.microsoft.com/office/drawing/2014/main" id="{11608331-54C2-45DD-AC57-A90879C4ED5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39580" y="1645708"/>
            <a:ext cx="1939850" cy="1325564"/>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F05D78A6-39F8-4079-88EA-CEAF6E331D8A}"/>
              </a:ext>
            </a:extLst>
          </p:cNvPr>
          <p:cNvGrpSpPr/>
          <p:nvPr/>
        </p:nvGrpSpPr>
        <p:grpSpPr>
          <a:xfrm>
            <a:off x="7727053" y="3429000"/>
            <a:ext cx="1866477" cy="1325564"/>
            <a:chOff x="8804910" y="4224338"/>
            <a:chExt cx="2857500" cy="1952625"/>
          </a:xfrm>
        </p:grpSpPr>
        <p:pic>
          <p:nvPicPr>
            <p:cNvPr id="2054" name="Picture 6" descr="Vector Data Type Polygon">
              <a:extLst>
                <a:ext uri="{FF2B5EF4-FFF2-40B4-BE49-F238E27FC236}">
                  <a16:creationId xmlns:a16="http://schemas.microsoft.com/office/drawing/2014/main" id="{075EFD27-304B-4C0F-AEF9-8AA7FEE238A5}"/>
                </a:ext>
              </a:extLst>
            </p:cNvPr>
            <p:cNvPicPr>
              <a:picLocks noChangeAspect="1" noChangeArrowheads="1"/>
            </p:cNvPicPr>
            <p:nvPr/>
          </p:nvPicPr>
          <p:blipFill>
            <a:blip r:embed="rId5">
              <a:clrChange>
                <a:clrFrom>
                  <a:srgbClr val="007500">
                    <a:alpha val="91373"/>
                  </a:srgbClr>
                </a:clrFrom>
                <a:clrTo>
                  <a:srgbClr val="007500">
                    <a:alpha val="0"/>
                  </a:srgbClr>
                </a:clrTo>
              </a:clrChange>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804910" y="4224338"/>
              <a:ext cx="2857500" cy="195262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Vector Data Type Line">
              <a:extLst>
                <a:ext uri="{FF2B5EF4-FFF2-40B4-BE49-F238E27FC236}">
                  <a16:creationId xmlns:a16="http://schemas.microsoft.com/office/drawing/2014/main" id="{EE70E07B-250B-480C-A592-3C4F64676F4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04910" y="4224338"/>
              <a:ext cx="2857500" cy="1952625"/>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Connector 4">
              <a:extLst>
                <a:ext uri="{FF2B5EF4-FFF2-40B4-BE49-F238E27FC236}">
                  <a16:creationId xmlns:a16="http://schemas.microsoft.com/office/drawing/2014/main" id="{EEB737A2-E0E2-41EE-BC99-6298D4D3C842}"/>
                </a:ext>
              </a:extLst>
            </p:cNvPr>
            <p:cNvCxnSpPr>
              <a:cxnSpLocks/>
            </p:cNvCxnSpPr>
            <p:nvPr/>
          </p:nvCxnSpPr>
          <p:spPr>
            <a:xfrm rot="120000">
              <a:off x="9144846" y="5652032"/>
              <a:ext cx="2115821" cy="285485"/>
            </a:xfrm>
            <a:prstGeom prst="line">
              <a:avLst/>
            </a:prstGeom>
            <a:ln w="15875">
              <a:solidFill>
                <a:srgbClr val="FE0404"/>
              </a:solidFill>
            </a:ln>
          </p:spPr>
          <p:style>
            <a:lnRef idx="1">
              <a:schemeClr val="accent1"/>
            </a:lnRef>
            <a:fillRef idx="0">
              <a:schemeClr val="accent1"/>
            </a:fillRef>
            <a:effectRef idx="0">
              <a:schemeClr val="accent1"/>
            </a:effectRef>
            <a:fontRef idx="minor">
              <a:schemeClr val="tx1"/>
            </a:fontRef>
          </p:style>
        </p:cxnSp>
      </p:grpSp>
      <p:sp>
        <p:nvSpPr>
          <p:cNvPr id="11" name="TextBox 10">
            <a:extLst>
              <a:ext uri="{FF2B5EF4-FFF2-40B4-BE49-F238E27FC236}">
                <a16:creationId xmlns:a16="http://schemas.microsoft.com/office/drawing/2014/main" id="{A95564F3-1462-43E2-B342-26F0D2DCC3C4}"/>
              </a:ext>
            </a:extLst>
          </p:cNvPr>
          <p:cNvSpPr txBox="1"/>
          <p:nvPr/>
        </p:nvSpPr>
        <p:spPr>
          <a:xfrm>
            <a:off x="7088603" y="2123824"/>
            <a:ext cx="759823" cy="369332"/>
          </a:xfrm>
          <a:prstGeom prst="rect">
            <a:avLst/>
          </a:prstGeom>
          <a:noFill/>
        </p:spPr>
        <p:txBody>
          <a:bodyPr wrap="none" rtlCol="0">
            <a:spAutoFit/>
          </a:bodyPr>
          <a:lstStyle/>
          <a:p>
            <a:r>
              <a:rPr lang="en-US"/>
              <a:t>Points</a:t>
            </a:r>
          </a:p>
        </p:txBody>
      </p:sp>
      <p:sp>
        <p:nvSpPr>
          <p:cNvPr id="22" name="TextBox 21">
            <a:extLst>
              <a:ext uri="{FF2B5EF4-FFF2-40B4-BE49-F238E27FC236}">
                <a16:creationId xmlns:a16="http://schemas.microsoft.com/office/drawing/2014/main" id="{88F6A4F6-163B-40EF-8868-93559C104144}"/>
              </a:ext>
            </a:extLst>
          </p:cNvPr>
          <p:cNvSpPr txBox="1"/>
          <p:nvPr/>
        </p:nvSpPr>
        <p:spPr>
          <a:xfrm>
            <a:off x="9916469" y="2206626"/>
            <a:ext cx="662361" cy="369332"/>
          </a:xfrm>
          <a:prstGeom prst="rect">
            <a:avLst/>
          </a:prstGeom>
          <a:noFill/>
        </p:spPr>
        <p:txBody>
          <a:bodyPr wrap="none" rtlCol="0">
            <a:spAutoFit/>
          </a:bodyPr>
          <a:lstStyle/>
          <a:p>
            <a:r>
              <a:rPr lang="en-US"/>
              <a:t>Lines</a:t>
            </a:r>
          </a:p>
        </p:txBody>
      </p:sp>
      <p:sp>
        <p:nvSpPr>
          <p:cNvPr id="23" name="TextBox 22">
            <a:extLst>
              <a:ext uri="{FF2B5EF4-FFF2-40B4-BE49-F238E27FC236}">
                <a16:creationId xmlns:a16="http://schemas.microsoft.com/office/drawing/2014/main" id="{BEBB42AF-3D35-41D5-80A9-A3BF33591D0B}"/>
              </a:ext>
            </a:extLst>
          </p:cNvPr>
          <p:cNvSpPr txBox="1"/>
          <p:nvPr/>
        </p:nvSpPr>
        <p:spPr>
          <a:xfrm>
            <a:off x="8165875" y="3981239"/>
            <a:ext cx="925703" cy="369332"/>
          </a:xfrm>
          <a:prstGeom prst="rect">
            <a:avLst/>
          </a:prstGeom>
          <a:noFill/>
        </p:spPr>
        <p:txBody>
          <a:bodyPr wrap="none" rtlCol="0">
            <a:spAutoFit/>
          </a:bodyPr>
          <a:lstStyle/>
          <a:p>
            <a:r>
              <a:rPr lang="en-US"/>
              <a:t>Polygon</a:t>
            </a:r>
          </a:p>
        </p:txBody>
      </p:sp>
    </p:spTree>
    <p:extLst>
      <p:ext uri="{BB962C8B-B14F-4D97-AF65-F5344CB8AC3E}">
        <p14:creationId xmlns:p14="http://schemas.microsoft.com/office/powerpoint/2010/main" val="171773954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5B19A4-4C4C-4697-A685-2DA54CC0E0C1}"/>
              </a:ext>
            </a:extLst>
          </p:cNvPr>
          <p:cNvSpPr>
            <a:spLocks noGrp="1"/>
          </p:cNvSpPr>
          <p:nvPr>
            <p:ph type="title"/>
          </p:nvPr>
        </p:nvSpPr>
        <p:spPr/>
        <p:txBody>
          <a:bodyPr/>
          <a:lstStyle/>
          <a:p>
            <a:r>
              <a:rPr lang="en-US"/>
              <a:t>Fundamentals – data prep </a:t>
            </a:r>
            <a:r>
              <a:rPr lang="en-US">
                <a:sym typeface="Wingdings" panose="05000000000000000000" pitchFamily="2" charset="2"/>
              </a:rPr>
              <a:t> plot</a:t>
            </a:r>
            <a:endParaRPr lang="en-US"/>
          </a:p>
        </p:txBody>
      </p:sp>
      <p:sp>
        <p:nvSpPr>
          <p:cNvPr id="3" name="Content Placeholder 2">
            <a:extLst>
              <a:ext uri="{FF2B5EF4-FFF2-40B4-BE49-F238E27FC236}">
                <a16:creationId xmlns:a16="http://schemas.microsoft.com/office/drawing/2014/main" id="{4537FDC2-CBB7-4CF0-B73B-B64D49DBF2C6}"/>
              </a:ext>
            </a:extLst>
          </p:cNvPr>
          <p:cNvSpPr>
            <a:spLocks noGrp="1"/>
          </p:cNvSpPr>
          <p:nvPr>
            <p:ph idx="1"/>
          </p:nvPr>
        </p:nvSpPr>
        <p:spPr/>
        <p:txBody>
          <a:bodyPr/>
          <a:lstStyle/>
          <a:p>
            <a:pPr marL="0" indent="0">
              <a:buNone/>
            </a:pPr>
            <a:r>
              <a:rPr lang="en-US" u="sng"/>
              <a:t>sf package</a:t>
            </a:r>
            <a:r>
              <a:rPr lang="en-US"/>
              <a:t> (spatial features)</a:t>
            </a:r>
          </a:p>
          <a:p>
            <a:pPr marL="0" indent="0">
              <a:buNone/>
            </a:pPr>
            <a:endParaRPr lang="en-US"/>
          </a:p>
          <a:p>
            <a:r>
              <a:rPr lang="en-US"/>
              <a:t>Load data</a:t>
            </a:r>
          </a:p>
          <a:p>
            <a:pPr lvl="1"/>
            <a:r>
              <a:rPr lang="en-US"/>
              <a:t>Shapefiles</a:t>
            </a:r>
          </a:p>
          <a:p>
            <a:pPr lvl="1"/>
            <a:r>
              <a:rPr lang="en-US"/>
              <a:t>Data to display</a:t>
            </a:r>
          </a:p>
          <a:p>
            <a:r>
              <a:rPr lang="en-US"/>
              <a:t>Join data of interest to shapefile</a:t>
            </a:r>
          </a:p>
        </p:txBody>
      </p:sp>
      <p:grpSp>
        <p:nvGrpSpPr>
          <p:cNvPr id="4" name="Group 3">
            <a:extLst>
              <a:ext uri="{FF2B5EF4-FFF2-40B4-BE49-F238E27FC236}">
                <a16:creationId xmlns:a16="http://schemas.microsoft.com/office/drawing/2014/main" id="{91B5AE03-623D-4AD3-A2A8-C802FBCAF24F}"/>
              </a:ext>
            </a:extLst>
          </p:cNvPr>
          <p:cNvGrpSpPr/>
          <p:nvPr/>
        </p:nvGrpSpPr>
        <p:grpSpPr>
          <a:xfrm>
            <a:off x="6642160" y="1969311"/>
            <a:ext cx="4835809" cy="3974957"/>
            <a:chOff x="8180152" y="365125"/>
            <a:chExt cx="3583821" cy="3063875"/>
          </a:xfrm>
        </p:grpSpPr>
        <p:grpSp>
          <p:nvGrpSpPr>
            <p:cNvPr id="5" name="Group 4">
              <a:extLst>
                <a:ext uri="{FF2B5EF4-FFF2-40B4-BE49-F238E27FC236}">
                  <a16:creationId xmlns:a16="http://schemas.microsoft.com/office/drawing/2014/main" id="{953BB5DE-68C9-4D4E-BB48-7924F0B3AE30}"/>
                </a:ext>
              </a:extLst>
            </p:cNvPr>
            <p:cNvGrpSpPr/>
            <p:nvPr/>
          </p:nvGrpSpPr>
          <p:grpSpPr>
            <a:xfrm>
              <a:off x="8180152" y="365125"/>
              <a:ext cx="3583821" cy="3063875"/>
              <a:chOff x="8180152" y="365125"/>
              <a:chExt cx="3583821" cy="3063875"/>
            </a:xfrm>
          </p:grpSpPr>
          <p:pic>
            <p:nvPicPr>
              <p:cNvPr id="8" name="Picture 8" descr="How to Create State and County Maps Easily in R - Data@Urban - Medium">
                <a:extLst>
                  <a:ext uri="{FF2B5EF4-FFF2-40B4-BE49-F238E27FC236}">
                    <a16:creationId xmlns:a16="http://schemas.microsoft.com/office/drawing/2014/main" id="{8718B3AF-7604-4A8D-AC8E-AA821489128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4916" r="19501" b="9931"/>
              <a:stretch/>
            </p:blipFill>
            <p:spPr bwMode="auto">
              <a:xfrm>
                <a:off x="8180152" y="475877"/>
                <a:ext cx="3583821" cy="2953123"/>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CC9BA9FE-6BB6-42D8-ADA6-33AD0C410959}"/>
                  </a:ext>
                </a:extLst>
              </p:cNvPr>
              <p:cNvSpPr/>
              <p:nvPr/>
            </p:nvSpPr>
            <p:spPr>
              <a:xfrm>
                <a:off x="9270380" y="365125"/>
                <a:ext cx="1784196" cy="3159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Rectangle 5">
              <a:extLst>
                <a:ext uri="{FF2B5EF4-FFF2-40B4-BE49-F238E27FC236}">
                  <a16:creationId xmlns:a16="http://schemas.microsoft.com/office/drawing/2014/main" id="{9882FD6B-25F5-4E61-B979-DEF6D73105CF}"/>
                </a:ext>
              </a:extLst>
            </p:cNvPr>
            <p:cNvSpPr/>
            <p:nvPr/>
          </p:nvSpPr>
          <p:spPr>
            <a:xfrm>
              <a:off x="8180152" y="2702107"/>
              <a:ext cx="867204" cy="5689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16E1E7DC-381F-4067-9B46-1556A2EE2A49}"/>
                </a:ext>
              </a:extLst>
            </p:cNvPr>
            <p:cNvSpPr/>
            <p:nvPr/>
          </p:nvSpPr>
          <p:spPr>
            <a:xfrm>
              <a:off x="8810878" y="2982766"/>
              <a:ext cx="754506" cy="3990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 name="Picture 8" descr="How to Create State and County Maps Easily in R - Data@Urban - Medium">
            <a:extLst>
              <a:ext uri="{FF2B5EF4-FFF2-40B4-BE49-F238E27FC236}">
                <a16:creationId xmlns:a16="http://schemas.microsoft.com/office/drawing/2014/main" id="{F018E759-809A-4B88-A8C5-0DBADB24EA5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5981" t="6315" r="38090" b="86845"/>
          <a:stretch/>
        </p:blipFill>
        <p:spPr bwMode="auto">
          <a:xfrm>
            <a:off x="7514966" y="2154079"/>
            <a:ext cx="3401925" cy="5176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515688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5B19A4-4C4C-4697-A685-2DA54CC0E0C1}"/>
              </a:ext>
            </a:extLst>
          </p:cNvPr>
          <p:cNvSpPr>
            <a:spLocks noGrp="1"/>
          </p:cNvSpPr>
          <p:nvPr>
            <p:ph type="title"/>
          </p:nvPr>
        </p:nvSpPr>
        <p:spPr/>
        <p:txBody>
          <a:bodyPr/>
          <a:lstStyle/>
          <a:p>
            <a:r>
              <a:rPr lang="en-US"/>
              <a:t>Fundamentals – data prep </a:t>
            </a:r>
            <a:r>
              <a:rPr lang="en-US">
                <a:sym typeface="Wingdings" panose="05000000000000000000" pitchFamily="2" charset="2"/>
              </a:rPr>
              <a:t> plot</a:t>
            </a:r>
            <a:endParaRPr lang="en-US"/>
          </a:p>
        </p:txBody>
      </p:sp>
      <p:sp>
        <p:nvSpPr>
          <p:cNvPr id="3" name="Content Placeholder 2">
            <a:extLst>
              <a:ext uri="{FF2B5EF4-FFF2-40B4-BE49-F238E27FC236}">
                <a16:creationId xmlns:a16="http://schemas.microsoft.com/office/drawing/2014/main" id="{4537FDC2-CBB7-4CF0-B73B-B64D49DBF2C6}"/>
              </a:ext>
            </a:extLst>
          </p:cNvPr>
          <p:cNvSpPr>
            <a:spLocks noGrp="1"/>
          </p:cNvSpPr>
          <p:nvPr>
            <p:ph idx="1"/>
          </p:nvPr>
        </p:nvSpPr>
        <p:spPr/>
        <p:txBody>
          <a:bodyPr/>
          <a:lstStyle/>
          <a:p>
            <a:r>
              <a:rPr lang="en-US"/>
              <a:t>Geometry order is important!</a:t>
            </a:r>
          </a:p>
          <a:p>
            <a:endParaRPr lang="en-US"/>
          </a:p>
          <a:p>
            <a:endParaRPr lang="en-US"/>
          </a:p>
          <a:p>
            <a:r>
              <a:rPr lang="en-US"/>
              <a:t>Consider map projection</a:t>
            </a:r>
          </a:p>
        </p:txBody>
      </p:sp>
      <p:grpSp>
        <p:nvGrpSpPr>
          <p:cNvPr id="26" name="Group 25">
            <a:extLst>
              <a:ext uri="{FF2B5EF4-FFF2-40B4-BE49-F238E27FC236}">
                <a16:creationId xmlns:a16="http://schemas.microsoft.com/office/drawing/2014/main" id="{DAE38814-A9B1-4D96-8E8B-75DCE2A37A95}"/>
              </a:ext>
            </a:extLst>
          </p:cNvPr>
          <p:cNvGrpSpPr/>
          <p:nvPr/>
        </p:nvGrpSpPr>
        <p:grpSpPr>
          <a:xfrm>
            <a:off x="5612976" y="1218312"/>
            <a:ext cx="6409459" cy="3274854"/>
            <a:chOff x="5320145" y="1470796"/>
            <a:chExt cx="6409459" cy="3274854"/>
          </a:xfrm>
        </p:grpSpPr>
        <p:pic>
          <p:nvPicPr>
            <p:cNvPr id="7" name="Picture 6" descr="A picture containing diagram&#10;&#10;Description automatically generated">
              <a:extLst>
                <a:ext uri="{FF2B5EF4-FFF2-40B4-BE49-F238E27FC236}">
                  <a16:creationId xmlns:a16="http://schemas.microsoft.com/office/drawing/2014/main" id="{EE1E1077-638C-4F85-B2C1-195CC830E107}"/>
                </a:ext>
              </a:extLst>
            </p:cNvPr>
            <p:cNvPicPr>
              <a:picLocks noChangeAspect="1"/>
            </p:cNvPicPr>
            <p:nvPr/>
          </p:nvPicPr>
          <p:blipFill rotWithShape="1">
            <a:blip r:embed="rId2">
              <a:clrChange>
                <a:clrFrom>
                  <a:srgbClr val="FFFFFF"/>
                </a:clrFrom>
                <a:clrTo>
                  <a:srgbClr val="FFFFFF">
                    <a:alpha val="0"/>
                  </a:srgbClr>
                </a:clrTo>
              </a:clrChange>
            </a:blip>
            <a:srcRect b="17805"/>
            <a:stretch/>
          </p:blipFill>
          <p:spPr>
            <a:xfrm>
              <a:off x="5320145" y="1730254"/>
              <a:ext cx="5458091" cy="2691764"/>
            </a:xfrm>
            <a:prstGeom prst="rect">
              <a:avLst/>
            </a:prstGeom>
          </p:spPr>
        </p:pic>
        <p:pic>
          <p:nvPicPr>
            <p:cNvPr id="5" name="Picture 4" descr="Map&#10;&#10;Description automatically generated">
              <a:extLst>
                <a:ext uri="{FF2B5EF4-FFF2-40B4-BE49-F238E27FC236}">
                  <a16:creationId xmlns:a16="http://schemas.microsoft.com/office/drawing/2014/main" id="{FFC96F24-94AA-41C3-B104-A7C5CE792C14}"/>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6271513" y="1470796"/>
              <a:ext cx="5458091" cy="3274854"/>
            </a:xfrm>
            <a:prstGeom prst="rect">
              <a:avLst/>
            </a:prstGeom>
          </p:spPr>
        </p:pic>
        <p:grpSp>
          <p:nvGrpSpPr>
            <p:cNvPr id="25" name="Group 24">
              <a:extLst>
                <a:ext uri="{FF2B5EF4-FFF2-40B4-BE49-F238E27FC236}">
                  <a16:creationId xmlns:a16="http://schemas.microsoft.com/office/drawing/2014/main" id="{CE4E3779-5E30-4769-8CFA-02B85C8053A2}"/>
                </a:ext>
              </a:extLst>
            </p:cNvPr>
            <p:cNvGrpSpPr/>
            <p:nvPr/>
          </p:nvGrpSpPr>
          <p:grpSpPr>
            <a:xfrm>
              <a:off x="8017606" y="1540866"/>
              <a:ext cx="2602443" cy="1189760"/>
              <a:chOff x="6809016" y="2378555"/>
              <a:chExt cx="2602443" cy="1189760"/>
            </a:xfrm>
          </p:grpSpPr>
          <p:grpSp>
            <p:nvGrpSpPr>
              <p:cNvPr id="15" name="Group 14">
                <a:extLst>
                  <a:ext uri="{FF2B5EF4-FFF2-40B4-BE49-F238E27FC236}">
                    <a16:creationId xmlns:a16="http://schemas.microsoft.com/office/drawing/2014/main" id="{CB8E8B57-005C-4E51-9C97-9D19A6DA9C52}"/>
                  </a:ext>
                </a:extLst>
              </p:cNvPr>
              <p:cNvGrpSpPr/>
              <p:nvPr/>
            </p:nvGrpSpPr>
            <p:grpSpPr>
              <a:xfrm>
                <a:off x="7945368" y="2404148"/>
                <a:ext cx="91440" cy="854133"/>
                <a:chOff x="7945368" y="2404148"/>
                <a:chExt cx="91440" cy="854133"/>
              </a:xfrm>
            </p:grpSpPr>
            <p:sp>
              <p:nvSpPr>
                <p:cNvPr id="10" name="Oval 9">
                  <a:extLst>
                    <a:ext uri="{FF2B5EF4-FFF2-40B4-BE49-F238E27FC236}">
                      <a16:creationId xmlns:a16="http://schemas.microsoft.com/office/drawing/2014/main" id="{C751AD3D-BF12-447B-A858-6F66CEA94BF8}"/>
                    </a:ext>
                  </a:extLst>
                </p:cNvPr>
                <p:cNvSpPr/>
                <p:nvPr/>
              </p:nvSpPr>
              <p:spPr>
                <a:xfrm flipH="1" flipV="1">
                  <a:off x="7945368" y="2404148"/>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D94D315A-D01D-46F6-8041-336BF519AAC6}"/>
                    </a:ext>
                  </a:extLst>
                </p:cNvPr>
                <p:cNvCxnSpPr/>
                <p:nvPr/>
              </p:nvCxnSpPr>
              <p:spPr>
                <a:xfrm>
                  <a:off x="7991088" y="2526761"/>
                  <a:ext cx="0" cy="731520"/>
                </a:xfrm>
                <a:prstGeom prst="line">
                  <a:avLst/>
                </a:prstGeom>
                <a:ln w="22225">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grpSp>
            <p:nvGrpSpPr>
              <p:cNvPr id="16" name="Group 15">
                <a:extLst>
                  <a:ext uri="{FF2B5EF4-FFF2-40B4-BE49-F238E27FC236}">
                    <a16:creationId xmlns:a16="http://schemas.microsoft.com/office/drawing/2014/main" id="{8336E80B-B1BC-4698-8B46-A0A898197AE8}"/>
                  </a:ext>
                </a:extLst>
              </p:cNvPr>
              <p:cNvGrpSpPr/>
              <p:nvPr/>
            </p:nvGrpSpPr>
            <p:grpSpPr>
              <a:xfrm>
                <a:off x="8375333" y="2714182"/>
                <a:ext cx="91440" cy="854133"/>
                <a:chOff x="7945368" y="2404148"/>
                <a:chExt cx="91440" cy="854133"/>
              </a:xfrm>
            </p:grpSpPr>
            <p:sp>
              <p:nvSpPr>
                <p:cNvPr id="17" name="Oval 16">
                  <a:extLst>
                    <a:ext uri="{FF2B5EF4-FFF2-40B4-BE49-F238E27FC236}">
                      <a16:creationId xmlns:a16="http://schemas.microsoft.com/office/drawing/2014/main" id="{D101A2E8-DE83-49FE-8C43-EB3D9C653B8C}"/>
                    </a:ext>
                  </a:extLst>
                </p:cNvPr>
                <p:cNvSpPr/>
                <p:nvPr/>
              </p:nvSpPr>
              <p:spPr>
                <a:xfrm flipH="1" flipV="1">
                  <a:off x="7945368" y="2404148"/>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913BA0E6-A26C-4B43-9315-AC7B7A6157F5}"/>
                    </a:ext>
                  </a:extLst>
                </p:cNvPr>
                <p:cNvCxnSpPr/>
                <p:nvPr/>
              </p:nvCxnSpPr>
              <p:spPr>
                <a:xfrm>
                  <a:off x="7991088" y="2526761"/>
                  <a:ext cx="0" cy="731520"/>
                </a:xfrm>
                <a:prstGeom prst="line">
                  <a:avLst/>
                </a:prstGeom>
                <a:ln w="22225">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id="{3196E4A5-789D-4A64-8E5F-98478131BC1A}"/>
                  </a:ext>
                </a:extLst>
              </p:cNvPr>
              <p:cNvGrpSpPr/>
              <p:nvPr/>
            </p:nvGrpSpPr>
            <p:grpSpPr>
              <a:xfrm>
                <a:off x="9320019" y="2378555"/>
                <a:ext cx="91440" cy="854133"/>
                <a:chOff x="7945368" y="2404148"/>
                <a:chExt cx="91440" cy="854133"/>
              </a:xfrm>
            </p:grpSpPr>
            <p:sp>
              <p:nvSpPr>
                <p:cNvPr id="20" name="Oval 19">
                  <a:extLst>
                    <a:ext uri="{FF2B5EF4-FFF2-40B4-BE49-F238E27FC236}">
                      <a16:creationId xmlns:a16="http://schemas.microsoft.com/office/drawing/2014/main" id="{CE3E19B4-F160-4A2D-947D-E07C20B5AD9A}"/>
                    </a:ext>
                  </a:extLst>
                </p:cNvPr>
                <p:cNvSpPr/>
                <p:nvPr/>
              </p:nvSpPr>
              <p:spPr>
                <a:xfrm flipH="1" flipV="1">
                  <a:off x="7945368" y="2404148"/>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Connector 20">
                  <a:extLst>
                    <a:ext uri="{FF2B5EF4-FFF2-40B4-BE49-F238E27FC236}">
                      <a16:creationId xmlns:a16="http://schemas.microsoft.com/office/drawing/2014/main" id="{FE2AFE12-2A5B-4C76-9F26-BD2B052F4206}"/>
                    </a:ext>
                  </a:extLst>
                </p:cNvPr>
                <p:cNvCxnSpPr/>
                <p:nvPr/>
              </p:nvCxnSpPr>
              <p:spPr>
                <a:xfrm>
                  <a:off x="7991088" y="2526761"/>
                  <a:ext cx="0" cy="731520"/>
                </a:xfrm>
                <a:prstGeom prst="line">
                  <a:avLst/>
                </a:prstGeom>
                <a:ln w="22225">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grpSp>
            <p:nvGrpSpPr>
              <p:cNvPr id="22" name="Group 21">
                <a:extLst>
                  <a:ext uri="{FF2B5EF4-FFF2-40B4-BE49-F238E27FC236}">
                    <a16:creationId xmlns:a16="http://schemas.microsoft.com/office/drawing/2014/main" id="{1091BFC7-38BB-436A-9B7B-47FE16876F2C}"/>
                  </a:ext>
                </a:extLst>
              </p:cNvPr>
              <p:cNvGrpSpPr/>
              <p:nvPr/>
            </p:nvGrpSpPr>
            <p:grpSpPr>
              <a:xfrm>
                <a:off x="6809016" y="2647988"/>
                <a:ext cx="91440" cy="854133"/>
                <a:chOff x="7945368" y="2404148"/>
                <a:chExt cx="91440" cy="854133"/>
              </a:xfrm>
            </p:grpSpPr>
            <p:sp>
              <p:nvSpPr>
                <p:cNvPr id="23" name="Oval 22">
                  <a:extLst>
                    <a:ext uri="{FF2B5EF4-FFF2-40B4-BE49-F238E27FC236}">
                      <a16:creationId xmlns:a16="http://schemas.microsoft.com/office/drawing/2014/main" id="{D9C9D57B-9BFB-479B-9161-B78FBE0142AD}"/>
                    </a:ext>
                  </a:extLst>
                </p:cNvPr>
                <p:cNvSpPr/>
                <p:nvPr/>
              </p:nvSpPr>
              <p:spPr>
                <a:xfrm flipH="1" flipV="1">
                  <a:off x="7945368" y="2404148"/>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3E0437CA-9064-4400-9EEF-8DD65FB00C09}"/>
                    </a:ext>
                  </a:extLst>
                </p:cNvPr>
                <p:cNvCxnSpPr/>
                <p:nvPr/>
              </p:nvCxnSpPr>
              <p:spPr>
                <a:xfrm>
                  <a:off x="7991088" y="2526761"/>
                  <a:ext cx="0" cy="731520"/>
                </a:xfrm>
                <a:prstGeom prst="line">
                  <a:avLst/>
                </a:prstGeom>
                <a:ln w="22225">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grpSp>
      </p:grpSp>
      <p:pic>
        <p:nvPicPr>
          <p:cNvPr id="28" name="Picture 27" descr="Diagram&#10;&#10;Description automatically generated">
            <a:extLst>
              <a:ext uri="{FF2B5EF4-FFF2-40B4-BE49-F238E27FC236}">
                <a16:creationId xmlns:a16="http://schemas.microsoft.com/office/drawing/2014/main" id="{56B70776-B864-4566-96F5-1511757B6E82}"/>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518722" y="4032891"/>
            <a:ext cx="4224312" cy="2534587"/>
          </a:xfrm>
          <a:prstGeom prst="rect">
            <a:avLst/>
          </a:prstGeom>
        </p:spPr>
      </p:pic>
      <p:pic>
        <p:nvPicPr>
          <p:cNvPr id="30" name="Picture 29">
            <a:extLst>
              <a:ext uri="{FF2B5EF4-FFF2-40B4-BE49-F238E27FC236}">
                <a16:creationId xmlns:a16="http://schemas.microsoft.com/office/drawing/2014/main" id="{EE4F65BD-88F3-40E9-90C0-FAF78E8D38F7}"/>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5448423" y="4032891"/>
            <a:ext cx="4224312" cy="2534587"/>
          </a:xfrm>
          <a:prstGeom prst="rect">
            <a:avLst/>
          </a:prstGeom>
        </p:spPr>
      </p:pic>
      <p:sp>
        <p:nvSpPr>
          <p:cNvPr id="31" name="Arrow: Right 30">
            <a:extLst>
              <a:ext uri="{FF2B5EF4-FFF2-40B4-BE49-F238E27FC236}">
                <a16:creationId xmlns:a16="http://schemas.microsoft.com/office/drawing/2014/main" id="{28645F85-B5DF-4E3E-AD76-90FDB14DBE62}"/>
              </a:ext>
            </a:extLst>
          </p:cNvPr>
          <p:cNvSpPr/>
          <p:nvPr/>
        </p:nvSpPr>
        <p:spPr>
          <a:xfrm>
            <a:off x="4633235" y="5076027"/>
            <a:ext cx="748146" cy="267595"/>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26AC161B-B361-4659-A310-462D32C2B747}"/>
              </a:ext>
            </a:extLst>
          </p:cNvPr>
          <p:cNvSpPr txBox="1"/>
          <p:nvPr/>
        </p:nvSpPr>
        <p:spPr>
          <a:xfrm>
            <a:off x="1984407" y="3869669"/>
            <a:ext cx="1069716" cy="369332"/>
          </a:xfrm>
          <a:prstGeom prst="rect">
            <a:avLst/>
          </a:prstGeom>
          <a:noFill/>
        </p:spPr>
        <p:txBody>
          <a:bodyPr wrap="none" rtlCol="0">
            <a:spAutoFit/>
          </a:bodyPr>
          <a:lstStyle/>
          <a:p>
            <a:r>
              <a:rPr lang="en-US"/>
              <a:t>Cylindric</a:t>
            </a:r>
          </a:p>
        </p:txBody>
      </p:sp>
      <p:sp>
        <p:nvSpPr>
          <p:cNvPr id="33" name="TextBox 32">
            <a:extLst>
              <a:ext uri="{FF2B5EF4-FFF2-40B4-BE49-F238E27FC236}">
                <a16:creationId xmlns:a16="http://schemas.microsoft.com/office/drawing/2014/main" id="{914F4E68-282E-4B89-9344-C84F5B27DA43}"/>
              </a:ext>
            </a:extLst>
          </p:cNvPr>
          <p:cNvSpPr txBox="1"/>
          <p:nvPr/>
        </p:nvSpPr>
        <p:spPr>
          <a:xfrm>
            <a:off x="7145225" y="3869669"/>
            <a:ext cx="729687" cy="369332"/>
          </a:xfrm>
          <a:prstGeom prst="rect">
            <a:avLst/>
          </a:prstGeom>
          <a:noFill/>
        </p:spPr>
        <p:txBody>
          <a:bodyPr wrap="none" rtlCol="0">
            <a:spAutoFit/>
          </a:bodyPr>
          <a:lstStyle/>
          <a:p>
            <a:r>
              <a:rPr lang="en-US"/>
              <a:t>Conic</a:t>
            </a:r>
          </a:p>
        </p:txBody>
      </p:sp>
    </p:spTree>
    <p:extLst>
      <p:ext uri="{BB962C8B-B14F-4D97-AF65-F5344CB8AC3E}">
        <p14:creationId xmlns:p14="http://schemas.microsoft.com/office/powerpoint/2010/main" val="354509257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7F02CD-6C82-4DC6-821E-86A9A454210E}"/>
              </a:ext>
            </a:extLst>
          </p:cNvPr>
          <p:cNvSpPr>
            <a:spLocks noGrp="1"/>
          </p:cNvSpPr>
          <p:nvPr>
            <p:ph type="title"/>
          </p:nvPr>
        </p:nvSpPr>
        <p:spPr/>
        <p:txBody>
          <a:bodyPr/>
          <a:lstStyle/>
          <a:p>
            <a:r>
              <a:rPr lang="en-US"/>
              <a:t>Choropleth example</a:t>
            </a:r>
            <a:br>
              <a:rPr lang="en-US"/>
            </a:br>
            <a:r>
              <a:rPr lang="en-US" sz="2400"/>
              <a:t>US counties</a:t>
            </a:r>
            <a:endParaRPr lang="en-US"/>
          </a:p>
        </p:txBody>
      </p:sp>
      <p:sp>
        <p:nvSpPr>
          <p:cNvPr id="3" name="Content Placeholder 2">
            <a:extLst>
              <a:ext uri="{FF2B5EF4-FFF2-40B4-BE49-F238E27FC236}">
                <a16:creationId xmlns:a16="http://schemas.microsoft.com/office/drawing/2014/main" id="{E27BA4FD-15E5-4AAD-B833-080485229152}"/>
              </a:ext>
            </a:extLst>
          </p:cNvPr>
          <p:cNvSpPr>
            <a:spLocks noGrp="1"/>
          </p:cNvSpPr>
          <p:nvPr>
            <p:ph idx="1"/>
          </p:nvPr>
        </p:nvSpPr>
        <p:spPr/>
        <p:txBody>
          <a:bodyPr>
            <a:normAutofit fontScale="70000" lnSpcReduction="20000"/>
          </a:bodyPr>
          <a:lstStyle/>
          <a:p>
            <a:r>
              <a:rPr lang="en-US"/>
              <a:t>Data</a:t>
            </a:r>
          </a:p>
          <a:p>
            <a:pPr lvl="1"/>
            <a:r>
              <a:rPr lang="en-US"/>
              <a:t>Spatial wildfire occurrence data for the United States</a:t>
            </a:r>
          </a:p>
          <a:p>
            <a:pPr lvl="1"/>
            <a:r>
              <a:rPr lang="en-US"/>
              <a:t>County-level counts of fires (2008 and 2009)</a:t>
            </a:r>
          </a:p>
          <a:p>
            <a:pPr lvl="1"/>
            <a:r>
              <a:rPr lang="en-US"/>
              <a:t>Source: USDA Forest Service</a:t>
            </a:r>
          </a:p>
          <a:p>
            <a:pPr lvl="1"/>
            <a:endParaRPr lang="en-US"/>
          </a:p>
          <a:p>
            <a:r>
              <a:rPr lang="en-US"/>
              <a:t>Prepare data</a:t>
            </a:r>
          </a:p>
          <a:p>
            <a:pPr lvl="1"/>
            <a:r>
              <a:rPr lang="en-US"/>
              <a:t>Load shapefiles for state and county boundaries</a:t>
            </a:r>
          </a:p>
          <a:p>
            <a:pPr lvl="2"/>
            <a:r>
              <a:rPr lang="en-US"/>
              <a:t>Some packages have shapefiles for certain geographies (maps)</a:t>
            </a:r>
          </a:p>
          <a:p>
            <a:pPr lvl="2"/>
            <a:r>
              <a:rPr lang="en-US"/>
              <a:t>Manually load, </a:t>
            </a:r>
            <a:r>
              <a:rPr lang="en-US" err="1"/>
              <a:t>st_read</a:t>
            </a:r>
            <a:r>
              <a:rPr lang="en-US"/>
              <a:t>()</a:t>
            </a:r>
          </a:p>
          <a:p>
            <a:pPr lvl="1"/>
            <a:r>
              <a:rPr lang="en-US"/>
              <a:t>Combine with data of interest</a:t>
            </a:r>
          </a:p>
          <a:p>
            <a:pPr lvl="2"/>
            <a:endParaRPr lang="en-US"/>
          </a:p>
          <a:p>
            <a:r>
              <a:rPr lang="en-US"/>
              <a:t>Improvements</a:t>
            </a:r>
          </a:p>
          <a:p>
            <a:pPr lvl="1"/>
            <a:r>
              <a:rPr lang="en-US"/>
              <a:t>Adjust focus to map, background adjustment</a:t>
            </a:r>
          </a:p>
          <a:p>
            <a:pPr lvl="1"/>
            <a:r>
              <a:rPr lang="en-US"/>
              <a:t>Projection</a:t>
            </a:r>
          </a:p>
          <a:p>
            <a:pPr lvl="1"/>
            <a:r>
              <a:rPr lang="en-US"/>
              <a:t>Color palette</a:t>
            </a:r>
          </a:p>
          <a:p>
            <a:pPr lvl="1"/>
            <a:r>
              <a:rPr lang="en-US"/>
              <a:t>Line colors and thickness</a:t>
            </a:r>
          </a:p>
          <a:p>
            <a:pPr lvl="1"/>
            <a:r>
              <a:rPr lang="en-US"/>
              <a:t>Facet</a:t>
            </a:r>
          </a:p>
        </p:txBody>
      </p:sp>
      <p:pic>
        <p:nvPicPr>
          <p:cNvPr id="1026" name="Picture 2" descr="USDA will conduct 2019 Census of Horticultural Specialties - Greenhouse  Management">
            <a:extLst>
              <a:ext uri="{FF2B5EF4-FFF2-40B4-BE49-F238E27FC236}">
                <a16:creationId xmlns:a16="http://schemas.microsoft.com/office/drawing/2014/main" id="{AC333F68-0162-4736-9BB8-CB2AEABDB2D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86949" y="230691"/>
            <a:ext cx="1982025" cy="11148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089170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Map&#10;&#10;Description automatically generated">
            <a:extLst>
              <a:ext uri="{FF2B5EF4-FFF2-40B4-BE49-F238E27FC236}">
                <a16:creationId xmlns:a16="http://schemas.microsoft.com/office/drawing/2014/main" id="{B12CDB8A-A46A-44C7-87BA-C461C3D9D767}"/>
              </a:ext>
            </a:extLst>
          </p:cNvPr>
          <p:cNvPicPr>
            <a:picLocks noChangeAspect="1"/>
          </p:cNvPicPr>
          <p:nvPr/>
        </p:nvPicPr>
        <p:blipFill rotWithShape="1">
          <a:blip r:embed="rId2"/>
          <a:srcRect l="3769" t="12437" r="9508" b="11085"/>
          <a:stretch/>
        </p:blipFill>
        <p:spPr>
          <a:xfrm>
            <a:off x="5969479" y="215533"/>
            <a:ext cx="6052287" cy="3881637"/>
          </a:xfrm>
          <a:prstGeom prst="rect">
            <a:avLst/>
          </a:prstGeom>
        </p:spPr>
      </p:pic>
      <p:pic>
        <p:nvPicPr>
          <p:cNvPr id="5" name="Picture 4" descr="Map&#10;&#10;Description automatically generated">
            <a:extLst>
              <a:ext uri="{FF2B5EF4-FFF2-40B4-BE49-F238E27FC236}">
                <a16:creationId xmlns:a16="http://schemas.microsoft.com/office/drawing/2014/main" id="{88ECC46F-3108-4AD8-881D-0085D64E125D}"/>
              </a:ext>
            </a:extLst>
          </p:cNvPr>
          <p:cNvPicPr>
            <a:picLocks noChangeAspect="1"/>
          </p:cNvPicPr>
          <p:nvPr/>
        </p:nvPicPr>
        <p:blipFill rotWithShape="1">
          <a:blip r:embed="rId3"/>
          <a:srcRect l="2387" t="12282" r="9973" b="11239"/>
          <a:stretch/>
        </p:blipFill>
        <p:spPr>
          <a:xfrm>
            <a:off x="170234" y="2907480"/>
            <a:ext cx="6116130" cy="3881636"/>
          </a:xfrm>
          <a:prstGeom prst="rect">
            <a:avLst/>
          </a:prstGeom>
        </p:spPr>
      </p:pic>
      <p:sp>
        <p:nvSpPr>
          <p:cNvPr id="7" name="Arrow: Bent 6">
            <a:extLst>
              <a:ext uri="{FF2B5EF4-FFF2-40B4-BE49-F238E27FC236}">
                <a16:creationId xmlns:a16="http://schemas.microsoft.com/office/drawing/2014/main" id="{A4BF9FE6-313A-4432-9D9E-F3DC48A0E114}"/>
              </a:ext>
            </a:extLst>
          </p:cNvPr>
          <p:cNvSpPr/>
          <p:nvPr/>
        </p:nvSpPr>
        <p:spPr>
          <a:xfrm>
            <a:off x="2555755" y="1582947"/>
            <a:ext cx="2639683" cy="914400"/>
          </a:xfrm>
          <a:prstGeom prst="bentArrow">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TextBox 7">
            <a:extLst>
              <a:ext uri="{FF2B5EF4-FFF2-40B4-BE49-F238E27FC236}">
                <a16:creationId xmlns:a16="http://schemas.microsoft.com/office/drawing/2014/main" id="{99D93EBA-57FD-45CE-829A-9784E48CD10B}"/>
              </a:ext>
            </a:extLst>
          </p:cNvPr>
          <p:cNvSpPr txBox="1"/>
          <p:nvPr/>
        </p:nvSpPr>
        <p:spPr>
          <a:xfrm>
            <a:off x="2238375" y="1170671"/>
            <a:ext cx="2674771" cy="369332"/>
          </a:xfrm>
          <a:prstGeom prst="rect">
            <a:avLst/>
          </a:prstGeom>
          <a:noFill/>
        </p:spPr>
        <p:txBody>
          <a:bodyPr wrap="none" rtlCol="0">
            <a:spAutoFit/>
          </a:bodyPr>
          <a:lstStyle/>
          <a:p>
            <a:r>
              <a:rPr lang="en-US"/>
              <a:t>Reducing county line size</a:t>
            </a:r>
          </a:p>
        </p:txBody>
      </p:sp>
    </p:spTree>
    <p:extLst>
      <p:ext uri="{BB962C8B-B14F-4D97-AF65-F5344CB8AC3E}">
        <p14:creationId xmlns:p14="http://schemas.microsoft.com/office/powerpoint/2010/main" val="159925598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4BBE53B-C2AB-4966-9206-BE0AAF31B62B}"/>
              </a:ext>
            </a:extLst>
          </p:cNvPr>
          <p:cNvSpPr>
            <a:spLocks noGrp="1"/>
          </p:cNvSpPr>
          <p:nvPr>
            <p:ph type="title"/>
          </p:nvPr>
        </p:nvSpPr>
        <p:spPr/>
        <p:txBody>
          <a:bodyPr/>
          <a:lstStyle/>
          <a:p>
            <a:r>
              <a:rPr lang="en-US"/>
              <a:t>References</a:t>
            </a:r>
          </a:p>
        </p:txBody>
      </p:sp>
      <p:sp>
        <p:nvSpPr>
          <p:cNvPr id="8" name="Text Placeholder 7">
            <a:extLst>
              <a:ext uri="{FF2B5EF4-FFF2-40B4-BE49-F238E27FC236}">
                <a16:creationId xmlns:a16="http://schemas.microsoft.com/office/drawing/2014/main" id="{0730F2EA-CF50-412B-8E34-5343A9EA966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19730135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42760D-ABB5-460C-9037-7811B0719EF9}"/>
              </a:ext>
            </a:extLst>
          </p:cNvPr>
          <p:cNvSpPr>
            <a:spLocks noGrp="1"/>
          </p:cNvSpPr>
          <p:nvPr>
            <p:ph type="title"/>
          </p:nvPr>
        </p:nvSpPr>
        <p:spPr/>
        <p:txBody>
          <a:bodyPr/>
          <a:lstStyle/>
          <a:p>
            <a:r>
              <a:rPr lang="en-US"/>
              <a:t>References</a:t>
            </a:r>
          </a:p>
        </p:txBody>
      </p:sp>
      <p:sp>
        <p:nvSpPr>
          <p:cNvPr id="3" name="Content Placeholder 2">
            <a:extLst>
              <a:ext uri="{FF2B5EF4-FFF2-40B4-BE49-F238E27FC236}">
                <a16:creationId xmlns:a16="http://schemas.microsoft.com/office/drawing/2014/main" id="{896524CB-50E3-44DB-9E01-1F98077F80F8}"/>
              </a:ext>
            </a:extLst>
          </p:cNvPr>
          <p:cNvSpPr>
            <a:spLocks noGrp="1"/>
          </p:cNvSpPr>
          <p:nvPr>
            <p:ph idx="1"/>
          </p:nvPr>
        </p:nvSpPr>
        <p:spPr/>
        <p:txBody>
          <a:bodyPr>
            <a:normAutofit fontScale="62500" lnSpcReduction="20000"/>
          </a:bodyPr>
          <a:lstStyle/>
          <a:p>
            <a:pPr lvl="0"/>
            <a:r>
              <a:rPr lang="en-US"/>
              <a:t>Pederson TL. ggplot2 Workshop [Internet]. Copenhagen: GitHub; 2020 [updated 2020 March 25; cited 2020]. Available from: </a:t>
            </a:r>
            <a:r>
              <a:rPr lang="en-US" u="sng">
                <a:hlinkClick r:id="rId2"/>
              </a:rPr>
              <a:t>https://github.com/thomasp85/ggplot2_workshop</a:t>
            </a:r>
            <a:r>
              <a:rPr lang="en-US"/>
              <a:t>. </a:t>
            </a:r>
          </a:p>
          <a:p>
            <a:pPr lvl="0"/>
            <a:r>
              <a:rPr lang="en-US"/>
              <a:t>Peng RD and </a:t>
            </a:r>
            <a:r>
              <a:rPr lang="en-US" err="1"/>
              <a:t>Dominici</a:t>
            </a:r>
            <a:r>
              <a:rPr lang="en-US"/>
              <a:t> F. Statistical Methods for Environmental Epidemiology with R: A Case Study in Air Pollution and Health. New York: Springer-Verlag; 2008. Available from: </a:t>
            </a:r>
            <a:r>
              <a:rPr lang="en-US" u="sng">
                <a:hlinkClick r:id="rId3"/>
              </a:rPr>
              <a:t>https://www.springer.com/gp/book/9780387781662</a:t>
            </a:r>
            <a:endParaRPr lang="en-US"/>
          </a:p>
          <a:p>
            <a:pPr lvl="0"/>
            <a:r>
              <a:rPr lang="en-US"/>
              <a:t>R Studio. Data Visualizations with ggplot2 Cheat Sheet [Internet]. Boston: R Studio; 2020 [updated 2015 March; cited 2020]. Available from: </a:t>
            </a:r>
            <a:r>
              <a:rPr lang="en-US" u="sng">
                <a:hlinkClick r:id="rId4"/>
              </a:rPr>
              <a:t>https://rstudio.com/wp-content/uploads/2015/03/ggplot2-cheatsheet.pdf</a:t>
            </a:r>
            <a:endParaRPr lang="en-US"/>
          </a:p>
          <a:p>
            <a:pPr lvl="0"/>
            <a:r>
              <a:rPr lang="en-US"/>
              <a:t>Scherer C. A ggplot2 Tutorial for Beautiful Plotting in R [Internet]. 2019 [updated 2019 November 1; cited 2020]. Available from: </a:t>
            </a:r>
            <a:r>
              <a:rPr lang="en-US" u="sng">
                <a:hlinkClick r:id="rId5"/>
              </a:rPr>
              <a:t>https://cedricscherer.netlify.app/2019/08/05/a-ggplot2-tutorial-for-beautiful-plotting-in-r/</a:t>
            </a:r>
            <a:endParaRPr lang="en-US"/>
          </a:p>
          <a:p>
            <a:pPr lvl="0"/>
            <a:r>
              <a:rPr lang="en-US"/>
              <a:t>Wickham H. ggplot2: Elegant Graphic for Data Analysis. New York: Springer-Verlag; 2009. Available from: </a:t>
            </a:r>
            <a:r>
              <a:rPr lang="en-US" u="sng">
                <a:hlinkClick r:id="rId6"/>
              </a:rPr>
              <a:t>https://ggplot2-book.org/</a:t>
            </a:r>
            <a:endParaRPr lang="en-US"/>
          </a:p>
          <a:p>
            <a:pPr lvl="0"/>
            <a:r>
              <a:rPr lang="en-US"/>
              <a:t>Wilkinson L. The Grammar of Graphics. 2</a:t>
            </a:r>
            <a:r>
              <a:rPr lang="en-US" baseline="30000"/>
              <a:t>nd</a:t>
            </a:r>
            <a:r>
              <a:rPr lang="en-US"/>
              <a:t> ed. New York: Springer-Verlag; 2005. Available from: </a:t>
            </a:r>
            <a:r>
              <a:rPr lang="en-US" u="sng">
                <a:hlinkClick r:id="rId7"/>
              </a:rPr>
              <a:t>https://www.springer.com/gp/book/9780387245447</a:t>
            </a:r>
            <a:endParaRPr lang="en-US"/>
          </a:p>
          <a:p>
            <a:pPr lvl="0"/>
            <a:r>
              <a:rPr lang="en-US" err="1"/>
              <a:t>ZevRoss</a:t>
            </a:r>
            <a:r>
              <a:rPr lang="en-US"/>
              <a:t>. Beautiful plotting in R: A ggplot2 </a:t>
            </a:r>
            <a:r>
              <a:rPr lang="en-US" err="1"/>
              <a:t>cheatsheet</a:t>
            </a:r>
            <a:r>
              <a:rPr lang="en-US"/>
              <a:t> [Internet]. Ithaca: </a:t>
            </a:r>
            <a:r>
              <a:rPr lang="en-US" err="1"/>
              <a:t>ZevRoss</a:t>
            </a:r>
            <a:r>
              <a:rPr lang="en-US"/>
              <a:t>; 2014 [updated 2016 January 20; cited 2020]. Available from: </a:t>
            </a:r>
            <a:r>
              <a:rPr lang="en-US" u="sng">
                <a:hlinkClick r:id="rId8"/>
              </a:rPr>
              <a:t>http://zevross.com/blog/2014/08/04/beautiful-plotting-in-r-a-ggplot2-cheatsheet-3/</a:t>
            </a:r>
            <a:endParaRPr lang="en-US"/>
          </a:p>
        </p:txBody>
      </p:sp>
    </p:spTree>
    <p:extLst>
      <p:ext uri="{BB962C8B-B14F-4D97-AF65-F5344CB8AC3E}">
        <p14:creationId xmlns:p14="http://schemas.microsoft.com/office/powerpoint/2010/main" val="3929228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10BF12-CB2D-4EA8-A588-770703BB70DB}"/>
              </a:ext>
            </a:extLst>
          </p:cNvPr>
          <p:cNvSpPr>
            <a:spLocks noGrp="1"/>
          </p:cNvSpPr>
          <p:nvPr>
            <p:ph type="title"/>
          </p:nvPr>
        </p:nvSpPr>
        <p:spPr/>
        <p:txBody>
          <a:bodyPr/>
          <a:lstStyle/>
          <a:p>
            <a:r>
              <a:rPr lang="en-US"/>
              <a:t>References for Data</a:t>
            </a:r>
          </a:p>
        </p:txBody>
      </p:sp>
      <p:sp>
        <p:nvSpPr>
          <p:cNvPr id="3" name="Content Placeholder 2">
            <a:extLst>
              <a:ext uri="{FF2B5EF4-FFF2-40B4-BE49-F238E27FC236}">
                <a16:creationId xmlns:a16="http://schemas.microsoft.com/office/drawing/2014/main" id="{6D1D1349-53AA-432E-A573-D44FD8215CD7}"/>
              </a:ext>
            </a:extLst>
          </p:cNvPr>
          <p:cNvSpPr>
            <a:spLocks noGrp="1"/>
          </p:cNvSpPr>
          <p:nvPr>
            <p:ph idx="1"/>
          </p:nvPr>
        </p:nvSpPr>
        <p:spPr>
          <a:xfrm>
            <a:off x="838200" y="1825625"/>
            <a:ext cx="10515600" cy="4859338"/>
          </a:xfrm>
        </p:spPr>
        <p:txBody>
          <a:bodyPr vert="horz" lIns="91440" tIns="45720" rIns="91440" bIns="45720" rtlCol="0" anchor="t">
            <a:normAutofit fontScale="62500" lnSpcReduction="20000"/>
          </a:bodyPr>
          <a:lstStyle/>
          <a:p>
            <a:pPr lvl="0"/>
            <a:r>
              <a:rPr lang="en-US"/>
              <a:t>United States Environmental Protection Agency (US EPA). National Air Quality: Status and Trends of Key Air Pollutants, Air Quality Trends. Available from: </a:t>
            </a:r>
            <a:r>
              <a:rPr lang="en-US" u="sng">
                <a:hlinkClick r:id="rId2"/>
              </a:rPr>
              <a:t>https://www.epa.gov/air-trends</a:t>
            </a:r>
            <a:r>
              <a:rPr lang="en-US"/>
              <a:t>. [Accessed 2020].</a:t>
            </a:r>
          </a:p>
          <a:p>
            <a:pPr lvl="0"/>
            <a:r>
              <a:rPr lang="en-US"/>
              <a:t>Institute for Health Metrics and Evaluation (IHME). United States Hypertension Estimates by County 2001-2009. 2013. Seattle, United States of America: Institute for Health Metrics and Evaluation (IHME). Available from: </a:t>
            </a:r>
            <a:r>
              <a:rPr lang="en-US" u="sng">
                <a:hlinkClick r:id="rId3"/>
              </a:rPr>
              <a:t>http://ghdx.healthdata.org/record/ihme-data/united-states-hypertension-estimates-county-2001-2009</a:t>
            </a:r>
            <a:r>
              <a:rPr lang="en-US"/>
              <a:t>. [Accessed 2020].</a:t>
            </a:r>
            <a:endParaRPr lang="en-US">
              <a:ea typeface="Cambria"/>
            </a:endParaRPr>
          </a:p>
          <a:p>
            <a:r>
              <a:rPr lang="en-US"/>
              <a:t>U.S. Department of Agriculture, Forest Service, Rocky Mountain Research Station. Spatial wildfire occurrence data for the United States, 1992-2011 [FPA_FOD_20130422] (1st Edition)  Data publication contains GIS data Author(s): Short, Karen C. Publication Year:2013. Available from: </a:t>
            </a:r>
            <a:r>
              <a:rPr lang="en-US">
                <a:hlinkClick r:id="rId4"/>
              </a:rPr>
              <a:t>https://www.fs.usda.gov/rds/archive/Catalog/RDS-2013-0009</a:t>
            </a:r>
            <a:r>
              <a:rPr lang="en-US"/>
              <a:t>. [Accessed 2020].</a:t>
            </a:r>
          </a:p>
          <a:p>
            <a:r>
              <a:rPr lang="en-US">
                <a:ea typeface="+mn-lt"/>
                <a:cs typeface="+mn-lt"/>
              </a:rPr>
              <a:t>National Cancer Institute (NCI) and Centers for Disease Control and Prevention (CDC). State Cancer Profiles, Incidence Rate Tables. 2018. </a:t>
            </a:r>
            <a:r>
              <a:rPr lang="en-US">
                <a:ea typeface="+mn-lt"/>
                <a:cs typeface="+mn-lt"/>
                <a:hlinkClick r:id="rId5"/>
              </a:rPr>
              <a:t>https://statecancerprofiles.cancer.gov/incidencerates/index.php</a:t>
            </a:r>
            <a:r>
              <a:rPr lang="en-US">
                <a:ea typeface="+mn-lt"/>
                <a:cs typeface="+mn-lt"/>
              </a:rPr>
              <a:t>. [Accessed 2020].</a:t>
            </a:r>
          </a:p>
          <a:p>
            <a:r>
              <a:rPr lang="en-US">
                <a:ea typeface="+mn-lt"/>
                <a:cs typeface="+mn-lt"/>
              </a:rPr>
              <a:t>Centers for Disease Control and Prevention (CDC). National Environmental Public Health Tracking. 2018. </a:t>
            </a:r>
            <a:r>
              <a:rPr lang="en-US">
                <a:ea typeface="+mn-lt"/>
                <a:cs typeface="+mn-lt"/>
                <a:hlinkClick r:id="rId6"/>
              </a:rPr>
              <a:t>https://www.cdc.gov/nceh/tracking/</a:t>
            </a:r>
            <a:r>
              <a:rPr lang="en-US">
                <a:ea typeface="+mn-lt"/>
                <a:cs typeface="+mn-lt"/>
              </a:rPr>
              <a:t>. [Accessed 2020].</a:t>
            </a:r>
          </a:p>
          <a:p>
            <a:r>
              <a:rPr lang="en-US">
                <a:ea typeface="Cambria"/>
              </a:rPr>
              <a:t>Rdocumentation for "Epi"Package. </a:t>
            </a:r>
          </a:p>
          <a:p>
            <a:pPr marL="0" indent="0">
              <a:buNone/>
            </a:pPr>
            <a:r>
              <a:rPr lang="en-US">
                <a:ea typeface="Cambria"/>
              </a:rPr>
              <a:t>    </a:t>
            </a:r>
            <a:r>
              <a:rPr lang="en-US">
                <a:ea typeface="Cambria"/>
                <a:hlinkClick r:id="rId7"/>
              </a:rPr>
              <a:t>https://rdocumentation.org/packages/Epi/versions/2.44</a:t>
            </a:r>
            <a:r>
              <a:rPr lang="en-US">
                <a:ea typeface="Cambria"/>
              </a:rPr>
              <a:t> </a:t>
            </a:r>
          </a:p>
        </p:txBody>
      </p:sp>
    </p:spTree>
    <p:extLst>
      <p:ext uri="{BB962C8B-B14F-4D97-AF65-F5344CB8AC3E}">
        <p14:creationId xmlns:p14="http://schemas.microsoft.com/office/powerpoint/2010/main" val="82150737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CEC286-6997-43A0-9D65-014A81A4950B}"/>
              </a:ext>
            </a:extLst>
          </p:cNvPr>
          <p:cNvSpPr>
            <a:spLocks noGrp="1"/>
          </p:cNvSpPr>
          <p:nvPr>
            <p:ph type="title"/>
          </p:nvPr>
        </p:nvSpPr>
        <p:spPr/>
        <p:txBody>
          <a:bodyPr/>
          <a:lstStyle/>
          <a:p>
            <a:r>
              <a:rPr lang="en-US"/>
              <a:t>References for Examples</a:t>
            </a:r>
          </a:p>
        </p:txBody>
      </p:sp>
      <p:sp>
        <p:nvSpPr>
          <p:cNvPr id="3" name="Content Placeholder 2">
            <a:extLst>
              <a:ext uri="{FF2B5EF4-FFF2-40B4-BE49-F238E27FC236}">
                <a16:creationId xmlns:a16="http://schemas.microsoft.com/office/drawing/2014/main" id="{91882CD1-E344-4E9D-9D1C-C147D7E9709D}"/>
              </a:ext>
            </a:extLst>
          </p:cNvPr>
          <p:cNvSpPr>
            <a:spLocks noGrp="1"/>
          </p:cNvSpPr>
          <p:nvPr>
            <p:ph idx="1"/>
          </p:nvPr>
        </p:nvSpPr>
        <p:spPr/>
        <p:txBody>
          <a:bodyPr>
            <a:normAutofit fontScale="55000" lnSpcReduction="20000"/>
          </a:bodyPr>
          <a:lstStyle/>
          <a:p>
            <a:pPr lvl="0"/>
            <a:r>
              <a:rPr lang="en-US"/>
              <a:t>St </a:t>
            </a:r>
            <a:r>
              <a:rPr lang="en-US" err="1"/>
              <a:t>Sauver</a:t>
            </a:r>
            <a:r>
              <a:rPr lang="en-US"/>
              <a:t>  JL, </a:t>
            </a:r>
            <a:r>
              <a:rPr lang="en-US" err="1"/>
              <a:t>Grossardt</a:t>
            </a:r>
            <a:r>
              <a:rPr lang="en-US"/>
              <a:t> BR, Yawn BP, Melton LJ 3rd, Rocca WA. Use of a medical records linkage system to enumerate a dynamic population over time: the Rochester epidemiology project. Am J Epidemiol. 2011 May 1;173(9):1059-68. </a:t>
            </a:r>
            <a:r>
              <a:rPr lang="en-US" err="1"/>
              <a:t>doi</a:t>
            </a:r>
            <a:r>
              <a:rPr lang="en-US"/>
              <a:t>: 10.1093/</a:t>
            </a:r>
            <a:r>
              <a:rPr lang="en-US" err="1"/>
              <a:t>aje</a:t>
            </a:r>
            <a:r>
              <a:rPr lang="en-US"/>
              <a:t>/kwq482. </a:t>
            </a:r>
            <a:r>
              <a:rPr lang="en-US" err="1"/>
              <a:t>Epub</a:t>
            </a:r>
            <a:r>
              <a:rPr lang="en-US"/>
              <a:t> 2011 Mar 23.</a:t>
            </a:r>
          </a:p>
          <a:p>
            <a:r>
              <a:rPr lang="en-US"/>
              <a:t>Liu JC , Wilson A, </a:t>
            </a:r>
            <a:r>
              <a:rPr lang="en-US" err="1"/>
              <a:t>Mickley</a:t>
            </a:r>
            <a:r>
              <a:rPr lang="en-US"/>
              <a:t> LJ, </a:t>
            </a:r>
            <a:r>
              <a:rPr lang="en-US" err="1"/>
              <a:t>Dominici</a:t>
            </a:r>
            <a:r>
              <a:rPr lang="en-US"/>
              <a:t> F, Ebisu K, Wang Y, </a:t>
            </a:r>
            <a:r>
              <a:rPr lang="en-US" err="1"/>
              <a:t>Sulprizio</a:t>
            </a:r>
            <a:r>
              <a:rPr lang="en-US"/>
              <a:t> MP, Peng RD, Yue X, Son JY, Anderson GB, Bell ML. Wildfire-specific Fine Particulate Matter and Risk of Hospital Admissions in Urban and Rural Counties. Epidemiology. 2017 Jan;28(1):77-85. </a:t>
            </a:r>
            <a:r>
              <a:rPr lang="en-US" err="1"/>
              <a:t>doi</a:t>
            </a:r>
            <a:r>
              <a:rPr lang="en-US"/>
              <a:t>: 10.1097/EDE.0000000000000556.</a:t>
            </a:r>
          </a:p>
          <a:p>
            <a:r>
              <a:rPr lang="en-US"/>
              <a:t>Sanders  NJ, </a:t>
            </a:r>
            <a:r>
              <a:rPr lang="en-US" err="1"/>
              <a:t>Barreca</a:t>
            </a:r>
            <a:r>
              <a:rPr lang="en-US"/>
              <a:t> AI, </a:t>
            </a:r>
            <a:r>
              <a:rPr lang="en-US" err="1"/>
              <a:t>Neidell</a:t>
            </a:r>
            <a:r>
              <a:rPr lang="en-US"/>
              <a:t> MJ. Estimating Causal Effects of Particulate Matter Regulation on Mortality. Epidemiology. 2020 Mar;31(2):160-167. </a:t>
            </a:r>
            <a:r>
              <a:rPr lang="en-US" err="1"/>
              <a:t>doi</a:t>
            </a:r>
            <a:r>
              <a:rPr lang="en-US"/>
              <a:t>: 10.1097/EDE.0000000000001153.</a:t>
            </a:r>
          </a:p>
          <a:p>
            <a:pPr lvl="0"/>
            <a:r>
              <a:rPr lang="en-US"/>
              <a:t>Pun VC, </a:t>
            </a:r>
            <a:r>
              <a:rPr lang="en-US" err="1"/>
              <a:t>Kazemiparkouhi</a:t>
            </a:r>
            <a:r>
              <a:rPr lang="en-US"/>
              <a:t> F, </a:t>
            </a:r>
            <a:r>
              <a:rPr lang="en-US" err="1"/>
              <a:t>Manjourides</a:t>
            </a:r>
            <a:r>
              <a:rPr lang="en-US"/>
              <a:t> J, Suh HH. Long-Term PM2.5 Exposure and Respiratory, Cancer, and Cardiovascular Mortality in Older US Adults. Am J Epidemiol. 2017 Oct 15;186(8):961-969. </a:t>
            </a:r>
            <a:r>
              <a:rPr lang="en-US" err="1"/>
              <a:t>doi</a:t>
            </a:r>
            <a:r>
              <a:rPr lang="en-US"/>
              <a:t>: 10.1093/</a:t>
            </a:r>
            <a:r>
              <a:rPr lang="en-US" err="1"/>
              <a:t>aje</a:t>
            </a:r>
            <a:r>
              <a:rPr lang="en-US"/>
              <a:t>/kwx166.</a:t>
            </a:r>
          </a:p>
          <a:p>
            <a:pPr lvl="0"/>
            <a:r>
              <a:rPr lang="en-US"/>
              <a:t>Sidney S, </a:t>
            </a:r>
            <a:r>
              <a:rPr lang="en-US" err="1"/>
              <a:t>Quesenberry</a:t>
            </a:r>
            <a:r>
              <a:rPr lang="en-US"/>
              <a:t> CP Jr, Jaffe MG, Sorel M, Go AS, Rana JS. Heterogeneity in national U.S. mortality trends within heart disease subgroups, 2000-2015. BMC Cardiovasc </a:t>
            </a:r>
            <a:r>
              <a:rPr lang="en-US" err="1"/>
              <a:t>Disord</a:t>
            </a:r>
            <a:r>
              <a:rPr lang="en-US"/>
              <a:t>. 2017 Jul 18;17(1):192. </a:t>
            </a:r>
            <a:r>
              <a:rPr lang="en-US" err="1"/>
              <a:t>doi</a:t>
            </a:r>
            <a:r>
              <a:rPr lang="en-US"/>
              <a:t>: 10.1186/s12872-017-0630-2.</a:t>
            </a:r>
          </a:p>
          <a:p>
            <a:pPr lvl="0"/>
            <a:r>
              <a:rPr lang="en-US"/>
              <a:t>Wang B, </a:t>
            </a:r>
            <a:r>
              <a:rPr lang="en-US" err="1"/>
              <a:t>Eum</a:t>
            </a:r>
            <a:r>
              <a:rPr lang="en-US"/>
              <a:t> KD, </a:t>
            </a:r>
            <a:r>
              <a:rPr lang="en-US" err="1"/>
              <a:t>Kazemiparkouhi</a:t>
            </a:r>
            <a:r>
              <a:rPr lang="en-US"/>
              <a:t> F, Li C, </a:t>
            </a:r>
            <a:r>
              <a:rPr lang="en-US" err="1"/>
              <a:t>Manjourides</a:t>
            </a:r>
            <a:r>
              <a:rPr lang="en-US"/>
              <a:t> J, </a:t>
            </a:r>
            <a:r>
              <a:rPr lang="en-US" err="1"/>
              <a:t>Pavlu</a:t>
            </a:r>
            <a:r>
              <a:rPr lang="en-US"/>
              <a:t> V, Suh H. The impact of long-term PM2.5 exposure on specific causes of death: exposure-response curves and effect modification among 53 million U.S. Medicare beneficiaries. Environ Health. 2020 Feb 17;19(1):20. </a:t>
            </a:r>
            <a:r>
              <a:rPr lang="en-US" err="1"/>
              <a:t>doi</a:t>
            </a:r>
            <a:r>
              <a:rPr lang="en-US"/>
              <a:t>: 10.1186/s12940-020-00575-0.</a:t>
            </a:r>
          </a:p>
          <a:p>
            <a:r>
              <a:rPr lang="en-US"/>
              <a:t>Correia AW, Pope CA 3rd, Dockery DW, Wang Y, </a:t>
            </a:r>
            <a:r>
              <a:rPr lang="en-US" err="1"/>
              <a:t>Ezzati</a:t>
            </a:r>
            <a:r>
              <a:rPr lang="en-US"/>
              <a:t> M, </a:t>
            </a:r>
            <a:r>
              <a:rPr lang="en-US" err="1"/>
              <a:t>Dominici</a:t>
            </a:r>
            <a:r>
              <a:rPr lang="en-US"/>
              <a:t> F. Effect of air pollution control on life expectancy in the United States: an analysis of 545 U.S. counties for the period from 2000 to 2007. Epidemiology. 2013 Jan;24(1):23-31. </a:t>
            </a:r>
            <a:r>
              <a:rPr lang="en-US" err="1"/>
              <a:t>doi</a:t>
            </a:r>
            <a:r>
              <a:rPr lang="en-US"/>
              <a:t>: 10.1097/EDE.0b013e3182770237.</a:t>
            </a:r>
          </a:p>
        </p:txBody>
      </p:sp>
    </p:spTree>
    <p:extLst>
      <p:ext uri="{BB962C8B-B14F-4D97-AF65-F5344CB8AC3E}">
        <p14:creationId xmlns:p14="http://schemas.microsoft.com/office/powerpoint/2010/main" val="6740493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13B6DA-8F7D-EB4D-9A1E-13D46D6C12C1}"/>
              </a:ext>
            </a:extLst>
          </p:cNvPr>
          <p:cNvSpPr>
            <a:spLocks noGrp="1"/>
          </p:cNvSpPr>
          <p:nvPr>
            <p:ph type="title"/>
          </p:nvPr>
        </p:nvSpPr>
        <p:spPr/>
        <p:txBody>
          <a:bodyPr/>
          <a:lstStyle/>
          <a:p>
            <a:pPr algn="ctr"/>
            <a:r>
              <a:rPr lang="en-US"/>
              <a:t>Characteristics of Effective Plots</a:t>
            </a:r>
          </a:p>
        </p:txBody>
      </p:sp>
      <p:sp>
        <p:nvSpPr>
          <p:cNvPr id="3" name="Content Placeholder 2">
            <a:extLst>
              <a:ext uri="{FF2B5EF4-FFF2-40B4-BE49-F238E27FC236}">
                <a16:creationId xmlns:a16="http://schemas.microsoft.com/office/drawing/2014/main" id="{1D542266-BDCF-B247-A338-6DF5F958D0B4}"/>
              </a:ext>
            </a:extLst>
          </p:cNvPr>
          <p:cNvSpPr>
            <a:spLocks noGrp="1"/>
          </p:cNvSpPr>
          <p:nvPr>
            <p:ph idx="1"/>
          </p:nvPr>
        </p:nvSpPr>
        <p:spPr>
          <a:xfrm>
            <a:off x="838199" y="1825625"/>
            <a:ext cx="10515599" cy="4486275"/>
          </a:xfrm>
        </p:spPr>
        <p:txBody>
          <a:bodyPr vert="horz" lIns="91440" tIns="45720" rIns="91440" bIns="45720" rtlCol="0" anchor="t">
            <a:normAutofit/>
          </a:bodyPr>
          <a:lstStyle/>
          <a:p>
            <a:pPr marL="0" indent="0">
              <a:lnSpc>
                <a:spcPct val="150000"/>
              </a:lnSpc>
              <a:buNone/>
            </a:pPr>
            <a:r>
              <a:rPr lang="en-US"/>
              <a:t>Graph type is appropriate for the data/results;</a:t>
            </a:r>
          </a:p>
          <a:p>
            <a:pPr marL="0" indent="0">
              <a:lnSpc>
                <a:spcPct val="150000"/>
              </a:lnSpc>
              <a:buNone/>
            </a:pPr>
            <a:r>
              <a:rPr lang="en-US"/>
              <a:t>Scales are correctly formatted;</a:t>
            </a:r>
            <a:endParaRPr lang="en-US">
              <a:ea typeface="Cambria"/>
            </a:endParaRPr>
          </a:p>
          <a:p>
            <a:pPr marL="0" indent="0">
              <a:lnSpc>
                <a:spcPct val="150000"/>
              </a:lnSpc>
              <a:buNone/>
            </a:pPr>
            <a:r>
              <a:rPr lang="en-US"/>
              <a:t>Message is clear enough to understand in a few minutes;</a:t>
            </a:r>
            <a:endParaRPr lang="en-US">
              <a:ea typeface="Cambria"/>
            </a:endParaRPr>
          </a:p>
          <a:p>
            <a:pPr marL="0" indent="0">
              <a:lnSpc>
                <a:spcPct val="150000"/>
              </a:lnSpc>
              <a:buNone/>
            </a:pPr>
            <a:r>
              <a:rPr lang="en-US"/>
              <a:t>Formatting choices deliver the message instead of distract from it;</a:t>
            </a:r>
            <a:endParaRPr lang="en-US">
              <a:ea typeface="Cambria"/>
            </a:endParaRPr>
          </a:p>
          <a:p>
            <a:pPr marL="0" indent="0">
              <a:lnSpc>
                <a:spcPct val="150000"/>
              </a:lnSpc>
              <a:buNone/>
            </a:pPr>
            <a:r>
              <a:rPr lang="en-US"/>
              <a:t>Facilitates informed decision-making.</a:t>
            </a:r>
            <a:endParaRPr lang="en-US">
              <a:ea typeface="Cambria"/>
            </a:endParaRPr>
          </a:p>
          <a:p>
            <a:pPr marL="0" indent="0">
              <a:buNone/>
            </a:pPr>
            <a:endParaRPr lang="en-US"/>
          </a:p>
        </p:txBody>
      </p:sp>
      <p:sp>
        <p:nvSpPr>
          <p:cNvPr id="6" name="TextBox 5">
            <a:extLst>
              <a:ext uri="{FF2B5EF4-FFF2-40B4-BE49-F238E27FC236}">
                <a16:creationId xmlns:a16="http://schemas.microsoft.com/office/drawing/2014/main" id="{37877B20-C98B-F742-8FEB-71CE8DBDBE3C}"/>
              </a:ext>
            </a:extLst>
          </p:cNvPr>
          <p:cNvSpPr txBox="1"/>
          <p:nvPr/>
        </p:nvSpPr>
        <p:spPr>
          <a:xfrm>
            <a:off x="-323273" y="6579416"/>
            <a:ext cx="7159140" cy="276999"/>
          </a:xfrm>
          <a:prstGeom prst="rect">
            <a:avLst/>
          </a:prstGeom>
          <a:noFill/>
        </p:spPr>
        <p:txBody>
          <a:bodyPr wrap="none" rtlCol="0">
            <a:spAutoFit/>
          </a:bodyPr>
          <a:lstStyle/>
          <a:p>
            <a:pPr algn="r"/>
            <a:r>
              <a:rPr lang="en-US" sz="1200"/>
              <a:t>Milnes, Jason. “Effective Visualizations for Credible, Data-Driven Decision Making.” </a:t>
            </a:r>
            <a:r>
              <a:rPr lang="en-US" sz="1200" err="1"/>
              <a:t>Rstudio</a:t>
            </a:r>
            <a:r>
              <a:rPr lang="en-US" sz="1200"/>
              <a:t> Blog. Apr. 2020.</a:t>
            </a:r>
          </a:p>
        </p:txBody>
      </p:sp>
    </p:spTree>
    <p:extLst>
      <p:ext uri="{BB962C8B-B14F-4D97-AF65-F5344CB8AC3E}">
        <p14:creationId xmlns:p14="http://schemas.microsoft.com/office/powerpoint/2010/main" val="23499166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19E841-4767-4847-9C1C-844D48716842}"/>
              </a:ext>
            </a:extLst>
          </p:cNvPr>
          <p:cNvSpPr>
            <a:spLocks noGrp="1"/>
          </p:cNvSpPr>
          <p:nvPr>
            <p:ph type="title"/>
          </p:nvPr>
        </p:nvSpPr>
        <p:spPr/>
        <p:txBody>
          <a:bodyPr/>
          <a:lstStyle/>
          <a:p>
            <a:pPr algn="ctr"/>
            <a:r>
              <a:rPr lang="en-US"/>
              <a:t>‘Flatten the Curve’</a:t>
            </a:r>
          </a:p>
        </p:txBody>
      </p:sp>
      <p:pic>
        <p:nvPicPr>
          <p:cNvPr id="4" name="Content Placeholder 3">
            <a:extLst>
              <a:ext uri="{FF2B5EF4-FFF2-40B4-BE49-F238E27FC236}">
                <a16:creationId xmlns:a16="http://schemas.microsoft.com/office/drawing/2014/main" id="{6E284283-7F73-564A-99BF-DF2F1078B47C}"/>
              </a:ext>
            </a:extLst>
          </p:cNvPr>
          <p:cNvPicPr>
            <a:picLocks noGrp="1" noChangeAspect="1"/>
          </p:cNvPicPr>
          <p:nvPr>
            <p:ph idx="1"/>
          </p:nvPr>
        </p:nvPicPr>
        <p:blipFill>
          <a:blip r:embed="rId3"/>
          <a:stretch>
            <a:fillRect/>
          </a:stretch>
        </p:blipFill>
        <p:spPr>
          <a:xfrm>
            <a:off x="1469561" y="1293523"/>
            <a:ext cx="9252877" cy="5194830"/>
          </a:xfrm>
          <a:prstGeom prst="rect">
            <a:avLst/>
          </a:prstGeom>
        </p:spPr>
      </p:pic>
      <p:sp>
        <p:nvSpPr>
          <p:cNvPr id="5" name="Rectangle 4">
            <a:extLst>
              <a:ext uri="{FF2B5EF4-FFF2-40B4-BE49-F238E27FC236}">
                <a16:creationId xmlns:a16="http://schemas.microsoft.com/office/drawing/2014/main" id="{593BAE4C-4208-294B-8E8C-BBA81B684F81}"/>
              </a:ext>
            </a:extLst>
          </p:cNvPr>
          <p:cNvSpPr/>
          <p:nvPr/>
        </p:nvSpPr>
        <p:spPr>
          <a:xfrm>
            <a:off x="-384086" y="6579527"/>
            <a:ext cx="5273303" cy="276999"/>
          </a:xfrm>
          <a:prstGeom prst="rect">
            <a:avLst/>
          </a:prstGeom>
        </p:spPr>
        <p:txBody>
          <a:bodyPr wrap="none">
            <a:spAutoFit/>
          </a:bodyPr>
          <a:lstStyle/>
          <a:p>
            <a:pPr algn="r"/>
            <a:r>
              <a:rPr lang="en-US" sz="1200"/>
              <a:t>Image Credit: National Public Radio (</a:t>
            </a:r>
            <a:r>
              <a:rPr lang="en-US" sz="1200">
                <a:hlinkClick r:id="rId4"/>
              </a:rPr>
              <a:t>NPR</a:t>
            </a:r>
            <a:r>
              <a:rPr lang="en-US" sz="1200"/>
              <a:t>), Centers for Disease Control (</a:t>
            </a:r>
            <a:r>
              <a:rPr lang="en-US" sz="1200">
                <a:hlinkClick r:id="rId5"/>
              </a:rPr>
              <a:t>CDC</a:t>
            </a:r>
            <a:r>
              <a:rPr lang="en-US" sz="1200"/>
              <a:t>).</a:t>
            </a:r>
          </a:p>
        </p:txBody>
      </p:sp>
    </p:spTree>
    <p:extLst>
      <p:ext uri="{BB962C8B-B14F-4D97-AF65-F5344CB8AC3E}">
        <p14:creationId xmlns:p14="http://schemas.microsoft.com/office/powerpoint/2010/main" val="25465772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E400296-D528-4AF6-8F40-E07FDE19877B}"/>
              </a:ext>
            </a:extLst>
          </p:cNvPr>
          <p:cNvPicPr>
            <a:picLocks noChangeAspect="1"/>
          </p:cNvPicPr>
          <p:nvPr/>
        </p:nvPicPr>
        <p:blipFill rotWithShape="1">
          <a:blip r:embed="rId3"/>
          <a:srcRect l="3826" t="15063" r="62874" b="34592"/>
          <a:stretch/>
        </p:blipFill>
        <p:spPr>
          <a:xfrm>
            <a:off x="1839031" y="931590"/>
            <a:ext cx="8513938" cy="5388326"/>
          </a:xfrm>
          <a:prstGeom prst="rect">
            <a:avLst/>
          </a:prstGeom>
        </p:spPr>
      </p:pic>
      <p:sp>
        <p:nvSpPr>
          <p:cNvPr id="2" name="TextBox 1">
            <a:extLst>
              <a:ext uri="{FF2B5EF4-FFF2-40B4-BE49-F238E27FC236}">
                <a16:creationId xmlns:a16="http://schemas.microsoft.com/office/drawing/2014/main" id="{57A0A68C-4831-4D2E-8AD9-3B226748756A}"/>
              </a:ext>
            </a:extLst>
          </p:cNvPr>
          <p:cNvSpPr txBox="1"/>
          <p:nvPr/>
        </p:nvSpPr>
        <p:spPr>
          <a:xfrm>
            <a:off x="69768" y="6395678"/>
            <a:ext cx="12122231" cy="461665"/>
          </a:xfrm>
          <a:prstGeom prst="rect">
            <a:avLst/>
          </a:prstGeom>
          <a:noFill/>
        </p:spPr>
        <p:txBody>
          <a:bodyPr wrap="square" rtlCol="0">
            <a:spAutoFit/>
          </a:bodyPr>
          <a:lstStyle/>
          <a:p>
            <a:r>
              <a:rPr lang="en-US" sz="1200"/>
              <a:t>St </a:t>
            </a:r>
            <a:r>
              <a:rPr lang="en-US" sz="1200" err="1"/>
              <a:t>Sauver</a:t>
            </a:r>
            <a:r>
              <a:rPr lang="en-US" sz="1200"/>
              <a:t>, Jennifer L.; </a:t>
            </a:r>
            <a:r>
              <a:rPr lang="en-US" sz="1200" err="1"/>
              <a:t>Grossardt</a:t>
            </a:r>
            <a:r>
              <a:rPr lang="en-US" sz="1200"/>
              <a:t>, Brandon R.; Yawn, Barbara P.; et al. Use of a Medical Records Linkage System to Enumerate a Dynamic Population Over Time: The Rochester Epidemiology Project. AMERICAN JOURNAL OF EPIDEMIOLOGY   Volume: 173   Issue: 9   Pages: 1059-1068   Published: MAY 1 2011</a:t>
            </a:r>
          </a:p>
        </p:txBody>
      </p:sp>
      <p:sp>
        <p:nvSpPr>
          <p:cNvPr id="4" name="TextBox 3">
            <a:extLst>
              <a:ext uri="{FF2B5EF4-FFF2-40B4-BE49-F238E27FC236}">
                <a16:creationId xmlns:a16="http://schemas.microsoft.com/office/drawing/2014/main" id="{7BA9667F-84CD-47EE-AD3E-F6781BEF3D35}"/>
              </a:ext>
            </a:extLst>
          </p:cNvPr>
          <p:cNvSpPr txBox="1"/>
          <p:nvPr/>
        </p:nvSpPr>
        <p:spPr>
          <a:xfrm>
            <a:off x="222165" y="172933"/>
            <a:ext cx="11640293" cy="646331"/>
          </a:xfrm>
          <a:prstGeom prst="rect">
            <a:avLst/>
          </a:prstGeom>
          <a:noFill/>
        </p:spPr>
        <p:txBody>
          <a:bodyPr wrap="square" lIns="91440" tIns="45720" rIns="91440" bIns="45720" rtlCol="0" anchor="t">
            <a:spAutoFit/>
          </a:bodyPr>
          <a:lstStyle/>
          <a:p>
            <a:pPr algn="ctr"/>
            <a:r>
              <a:rPr lang="en-US" sz="3600"/>
              <a:t>From the Literature:</a:t>
            </a:r>
          </a:p>
        </p:txBody>
      </p:sp>
      <p:sp>
        <p:nvSpPr>
          <p:cNvPr id="7" name="Rounded Rectangle 6">
            <a:extLst>
              <a:ext uri="{FF2B5EF4-FFF2-40B4-BE49-F238E27FC236}">
                <a16:creationId xmlns:a16="http://schemas.microsoft.com/office/drawing/2014/main" id="{BFAA2332-C83F-FF48-8EF8-553D9942F3C0}"/>
              </a:ext>
            </a:extLst>
          </p:cNvPr>
          <p:cNvSpPr/>
          <p:nvPr/>
        </p:nvSpPr>
        <p:spPr>
          <a:xfrm>
            <a:off x="5016843" y="5486400"/>
            <a:ext cx="2251061" cy="176384"/>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BEEC6E3C-84BF-9C47-988A-DA47BD3B88A5}"/>
              </a:ext>
            </a:extLst>
          </p:cNvPr>
          <p:cNvSpPr/>
          <p:nvPr/>
        </p:nvSpPr>
        <p:spPr>
          <a:xfrm>
            <a:off x="3300266" y="3643313"/>
            <a:ext cx="281841" cy="322262"/>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D7E6F085-3497-C44F-B438-B208E43D887C}"/>
              </a:ext>
            </a:extLst>
          </p:cNvPr>
          <p:cNvSpPr/>
          <p:nvPr/>
        </p:nvSpPr>
        <p:spPr>
          <a:xfrm>
            <a:off x="3304322" y="1500188"/>
            <a:ext cx="281841" cy="228600"/>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a:extLst>
              <a:ext uri="{FF2B5EF4-FFF2-40B4-BE49-F238E27FC236}">
                <a16:creationId xmlns:a16="http://schemas.microsoft.com/office/drawing/2014/main" id="{AFD0B5F6-D68C-F546-8593-7966D4F3C543}"/>
              </a:ext>
            </a:extLst>
          </p:cNvPr>
          <p:cNvSpPr/>
          <p:nvPr/>
        </p:nvSpPr>
        <p:spPr>
          <a:xfrm>
            <a:off x="6518188" y="5084806"/>
            <a:ext cx="373963" cy="176384"/>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a:extLst>
              <a:ext uri="{FF2B5EF4-FFF2-40B4-BE49-F238E27FC236}">
                <a16:creationId xmlns:a16="http://schemas.microsoft.com/office/drawing/2014/main" id="{5E3371C9-5890-2143-A338-44CB64748AA0}"/>
              </a:ext>
            </a:extLst>
          </p:cNvPr>
          <p:cNvSpPr/>
          <p:nvPr/>
        </p:nvSpPr>
        <p:spPr>
          <a:xfrm>
            <a:off x="6293865" y="5638553"/>
            <a:ext cx="1648863" cy="178879"/>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a:extLst>
              <a:ext uri="{FF2B5EF4-FFF2-40B4-BE49-F238E27FC236}">
                <a16:creationId xmlns:a16="http://schemas.microsoft.com/office/drawing/2014/main" id="{0AD0A931-8AC4-F941-89C8-2970D5737DAD}"/>
              </a:ext>
            </a:extLst>
          </p:cNvPr>
          <p:cNvSpPr/>
          <p:nvPr/>
        </p:nvSpPr>
        <p:spPr>
          <a:xfrm>
            <a:off x="8185848" y="5642273"/>
            <a:ext cx="2080708" cy="178879"/>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78782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1" nodeType="clickEffect">
                                  <p:stCondLst>
                                    <p:cond delay="0"/>
                                  </p:stCondLst>
                                  <p:childTnLst>
                                    <p:set>
                                      <p:cBhvr>
                                        <p:cTn id="12" dur="1" fill="hold">
                                          <p:stCondLst>
                                            <p:cond delay="0"/>
                                          </p:stCondLst>
                                        </p:cTn>
                                        <p:tgtEl>
                                          <p:spTgt spid="9"/>
                                        </p:tgtEl>
                                        <p:attrNameLst>
                                          <p:attrName>style.visibility</p:attrName>
                                        </p:attrNameLst>
                                      </p:cBhvr>
                                      <p:to>
                                        <p:strVal val="hidden"/>
                                      </p:to>
                                    </p:set>
                                  </p:childTnLst>
                                </p:cTn>
                              </p:par>
                              <p:par>
                                <p:cTn id="13" presetID="1" presetClass="exit" presetSubtype="0" fill="hold" grpId="1" nodeType="withEffect">
                                  <p:stCondLst>
                                    <p:cond delay="0"/>
                                  </p:stCondLst>
                                  <p:childTnLst>
                                    <p:set>
                                      <p:cBhvr>
                                        <p:cTn id="14" dur="1" fill="hold">
                                          <p:stCondLst>
                                            <p:cond delay="0"/>
                                          </p:stCondLst>
                                        </p:cTn>
                                        <p:tgtEl>
                                          <p:spTgt spid="10"/>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1" nodeType="clickEffect">
                                  <p:stCondLst>
                                    <p:cond delay="0"/>
                                  </p:stCondLst>
                                  <p:childTnLst>
                                    <p:set>
                                      <p:cBhvr>
                                        <p:cTn id="24" dur="1" fill="hold">
                                          <p:stCondLst>
                                            <p:cond delay="0"/>
                                          </p:stCondLst>
                                        </p:cTn>
                                        <p:tgtEl>
                                          <p:spTgt spid="7"/>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8"/>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1" nodeType="clickEffect">
                                  <p:stCondLst>
                                    <p:cond delay="0"/>
                                  </p:stCondLst>
                                  <p:childTnLst>
                                    <p:set>
                                      <p:cBhvr>
                                        <p:cTn id="36" dur="1" fill="hold">
                                          <p:stCondLst>
                                            <p:cond delay="0"/>
                                          </p:stCondLst>
                                        </p:cTn>
                                        <p:tgtEl>
                                          <p:spTgt spid="12"/>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8" grpId="0" animBg="1"/>
      <p:bldP spid="8" grpId="1" animBg="1"/>
      <p:bldP spid="9" grpId="0" animBg="1"/>
      <p:bldP spid="9" grpId="1" animBg="1"/>
      <p:bldP spid="10" grpId="0" animBg="1"/>
      <p:bldP spid="10" grpId="1" animBg="1"/>
      <p:bldP spid="12" grpId="0" animBg="1"/>
      <p:bldP spid="12" grpId="1" animBg="1"/>
      <p:bldP spid="14" grpId="0" animBg="1"/>
      <p:bldP spid="14" grpId="1"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68C985-6AEB-4B44-B939-132B5B3E9D5E}"/>
              </a:ext>
            </a:extLst>
          </p:cNvPr>
          <p:cNvSpPr>
            <a:spLocks noGrp="1"/>
          </p:cNvSpPr>
          <p:nvPr>
            <p:ph type="title"/>
          </p:nvPr>
        </p:nvSpPr>
        <p:spPr/>
        <p:txBody>
          <a:bodyPr/>
          <a:lstStyle/>
          <a:p>
            <a:pPr algn="ctr"/>
            <a:r>
              <a:rPr lang="en-US">
                <a:latin typeface="Consolas" panose="020B0609020204030204" pitchFamily="49" charset="0"/>
                <a:cs typeface="Consolas" panose="020B0609020204030204" pitchFamily="49" charset="0"/>
              </a:rPr>
              <a:t>ggplot2</a:t>
            </a:r>
            <a:endParaRPr lang="en-US"/>
          </a:p>
        </p:txBody>
      </p:sp>
      <p:sp>
        <p:nvSpPr>
          <p:cNvPr id="3" name="Content Placeholder 2">
            <a:extLst>
              <a:ext uri="{FF2B5EF4-FFF2-40B4-BE49-F238E27FC236}">
                <a16:creationId xmlns:a16="http://schemas.microsoft.com/office/drawing/2014/main" id="{0B71450E-57F9-B54B-B847-94BFC5F22C1E}"/>
              </a:ext>
            </a:extLst>
          </p:cNvPr>
          <p:cNvSpPr>
            <a:spLocks noGrp="1"/>
          </p:cNvSpPr>
          <p:nvPr>
            <p:ph idx="1"/>
          </p:nvPr>
        </p:nvSpPr>
        <p:spPr>
          <a:xfrm>
            <a:off x="838200" y="1825625"/>
            <a:ext cx="5257800" cy="4351338"/>
          </a:xfrm>
        </p:spPr>
        <p:txBody>
          <a:bodyPr vert="horz" lIns="91440" tIns="45720" rIns="91440" bIns="45720" rtlCol="0" anchor="t">
            <a:normAutofit fontScale="85000" lnSpcReduction="20000"/>
          </a:bodyPr>
          <a:lstStyle/>
          <a:p>
            <a:pPr marL="0" indent="0">
              <a:lnSpc>
                <a:spcPct val="150000"/>
              </a:lnSpc>
              <a:buNone/>
            </a:pPr>
            <a:r>
              <a:rPr lang="en-US"/>
              <a:t>Open-source R package for making scientific graphics.</a:t>
            </a:r>
          </a:p>
          <a:p>
            <a:pPr marL="0" indent="0">
              <a:lnSpc>
                <a:spcPct val="150000"/>
              </a:lnSpc>
              <a:buNone/>
            </a:pPr>
            <a:r>
              <a:rPr lang="en-US"/>
              <a:t>“</a:t>
            </a:r>
            <a:r>
              <a:rPr lang="en-US" b="1"/>
              <a:t>gg</a:t>
            </a:r>
            <a:r>
              <a:rPr lang="en-US"/>
              <a:t>plot” = </a:t>
            </a:r>
            <a:r>
              <a:rPr lang="en-US" b="1"/>
              <a:t>G</a:t>
            </a:r>
            <a:r>
              <a:rPr lang="en-US"/>
              <a:t>rammar of </a:t>
            </a:r>
            <a:r>
              <a:rPr lang="en-US" b="1"/>
              <a:t>G</a:t>
            </a:r>
            <a:r>
              <a:rPr lang="en-US"/>
              <a:t>raphics (Leland Wilkinson).</a:t>
            </a:r>
            <a:endParaRPr lang="en-US">
              <a:ea typeface="Cambria"/>
            </a:endParaRPr>
          </a:p>
          <a:p>
            <a:pPr marL="0" indent="0">
              <a:lnSpc>
                <a:spcPct val="150000"/>
              </a:lnSpc>
              <a:buNone/>
            </a:pPr>
            <a:r>
              <a:rPr lang="en-US"/>
              <a:t>Links variables in any data set to  graphic components.</a:t>
            </a:r>
            <a:endParaRPr lang="en-US">
              <a:ea typeface="Cambria"/>
            </a:endParaRPr>
          </a:p>
          <a:p>
            <a:pPr marL="0" indent="0">
              <a:lnSpc>
                <a:spcPct val="150000"/>
              </a:lnSpc>
              <a:buNone/>
            </a:pPr>
            <a:r>
              <a:rPr lang="en-US"/>
              <a:t>Allows for more flexibility and customization than built-in plots.</a:t>
            </a:r>
            <a:endParaRPr lang="en-US">
              <a:ea typeface="Cambria"/>
            </a:endParaRPr>
          </a:p>
          <a:p>
            <a:pPr marL="0" indent="0">
              <a:buNone/>
            </a:pPr>
            <a:endParaRPr lang="en-US"/>
          </a:p>
        </p:txBody>
      </p:sp>
      <p:sp>
        <p:nvSpPr>
          <p:cNvPr id="5" name="TextBox 4">
            <a:extLst>
              <a:ext uri="{FF2B5EF4-FFF2-40B4-BE49-F238E27FC236}">
                <a16:creationId xmlns:a16="http://schemas.microsoft.com/office/drawing/2014/main" id="{4116DFFB-3747-1B4C-B52D-8FB4F9F775D2}"/>
              </a:ext>
            </a:extLst>
          </p:cNvPr>
          <p:cNvSpPr txBox="1"/>
          <p:nvPr/>
        </p:nvSpPr>
        <p:spPr>
          <a:xfrm>
            <a:off x="-66680" y="6585239"/>
            <a:ext cx="5697265" cy="276999"/>
          </a:xfrm>
          <a:prstGeom prst="rect">
            <a:avLst/>
          </a:prstGeom>
          <a:noFill/>
        </p:spPr>
        <p:txBody>
          <a:bodyPr wrap="none" rtlCol="0">
            <a:spAutoFit/>
          </a:bodyPr>
          <a:lstStyle/>
          <a:p>
            <a:pPr algn="ctr"/>
            <a:r>
              <a:rPr lang="en-US" sz="1200"/>
              <a:t>Lin </a:t>
            </a:r>
            <a:r>
              <a:rPr lang="en-US" sz="1200" err="1"/>
              <a:t>Penderson</a:t>
            </a:r>
            <a:r>
              <a:rPr lang="en-US" sz="1200"/>
              <a:t>, Thomas. “Plotting Anything with GGPlot2.” </a:t>
            </a:r>
            <a:r>
              <a:rPr lang="en-US" sz="1200" err="1"/>
              <a:t>celebRation</a:t>
            </a:r>
            <a:r>
              <a:rPr lang="en-US" sz="1200"/>
              <a:t> Workshop. 2020.</a:t>
            </a:r>
          </a:p>
        </p:txBody>
      </p:sp>
      <p:pic>
        <p:nvPicPr>
          <p:cNvPr id="7" name="Picture 6">
            <a:extLst>
              <a:ext uri="{FF2B5EF4-FFF2-40B4-BE49-F238E27FC236}">
                <a16:creationId xmlns:a16="http://schemas.microsoft.com/office/drawing/2014/main" id="{3D76B6CA-EA3A-DD4D-B121-13D4359C38DE}"/>
              </a:ext>
            </a:extLst>
          </p:cNvPr>
          <p:cNvPicPr>
            <a:picLocks noChangeAspect="1"/>
          </p:cNvPicPr>
          <p:nvPr/>
        </p:nvPicPr>
        <p:blipFill rotWithShape="1">
          <a:blip r:embed="rId3"/>
          <a:srcRect l="43482"/>
          <a:stretch/>
        </p:blipFill>
        <p:spPr>
          <a:xfrm>
            <a:off x="6641199" y="2105025"/>
            <a:ext cx="4712601" cy="3782438"/>
          </a:xfrm>
          <a:prstGeom prst="rect">
            <a:avLst/>
          </a:prstGeom>
        </p:spPr>
      </p:pic>
    </p:spTree>
    <p:extLst>
      <p:ext uri="{BB962C8B-B14F-4D97-AF65-F5344CB8AC3E}">
        <p14:creationId xmlns:p14="http://schemas.microsoft.com/office/powerpoint/2010/main" val="244490525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1">
      <a:majorFont>
        <a:latin typeface="Cambria"/>
        <a:ea typeface=""/>
        <a:cs typeface=""/>
      </a:majorFont>
      <a:minorFont>
        <a:latin typeface="Cambri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81CCB174F9BE1049BAB3316C6641B619" ma:contentTypeVersion="2" ma:contentTypeDescription="Create a new document." ma:contentTypeScope="" ma:versionID="574a8ed26724bd8f0473a14cdb9f0f9a">
  <xsd:schema xmlns:xsd="http://www.w3.org/2001/XMLSchema" xmlns:xs="http://www.w3.org/2001/XMLSchema" xmlns:p="http://schemas.microsoft.com/office/2006/metadata/properties" xmlns:ns1="http://schemas.microsoft.com/sharepoint/v3" xmlns:ns2="4ffa91fb-a0ff-4ac5-b2db-65c790d184a4" xmlns:ns3="http://schemas.microsoft.com/sharepoint.v3" xmlns:ns4="http://schemas.microsoft.com/sharepoint/v3/fields" xmlns:ns5="d8452d6a-8aaf-414b-b7f0-0550afe80272" targetNamespace="http://schemas.microsoft.com/office/2006/metadata/properties" ma:root="true" ma:fieldsID="a8434443285898c71b8eea7ec0701379" ns1:_="" ns2:_="" ns3:_="" ns4:_="" ns5:_="">
    <xsd:import namespace="http://schemas.microsoft.com/sharepoint/v3"/>
    <xsd:import namespace="4ffa91fb-a0ff-4ac5-b2db-65c790d184a4"/>
    <xsd:import namespace="http://schemas.microsoft.com/sharepoint.v3"/>
    <xsd:import namespace="http://schemas.microsoft.com/sharepoint/v3/fields"/>
    <xsd:import namespace="d8452d6a-8aaf-414b-b7f0-0550afe80272"/>
    <xsd:element name="properties">
      <xsd:complexType>
        <xsd:sequence>
          <xsd:element name="documentManagement">
            <xsd:complexType>
              <xsd:all>
                <xsd:element ref="ns2:Document_x0020_Creation_x0020_Date" minOccurs="0"/>
                <xsd:element ref="ns2:Creator" minOccurs="0"/>
                <xsd:element ref="ns2:EPA_x0020_Office" minOccurs="0"/>
                <xsd:element ref="ns2:Record" minOccurs="0"/>
                <xsd:element ref="ns3:CategoryDescription" minOccurs="0"/>
                <xsd:element ref="ns2:Identifier" minOccurs="0"/>
                <xsd:element ref="ns2:EPA_x0020_Contributor" minOccurs="0"/>
                <xsd:element ref="ns2:External_x0020_Contributor" minOccurs="0"/>
                <xsd:element ref="ns4:_Coverage" minOccurs="0"/>
                <xsd:element ref="ns2:EPA_x0020_Related_x0020_Documents" minOccurs="0"/>
                <xsd:element ref="ns4:_Source" minOccurs="0"/>
                <xsd:element ref="ns2:Rights" minOccurs="0"/>
                <xsd:element ref="ns1:Language" minOccurs="0"/>
                <xsd:element ref="ns2:j747ac98061d40f0aa7bd47e1db5675d" minOccurs="0"/>
                <xsd:element ref="ns2:TaxKeywordTaxHTField" minOccurs="0"/>
                <xsd:element ref="ns2:TaxCatchAllLabel" minOccurs="0"/>
                <xsd:element ref="ns2:TaxCatchAll" minOccurs="0"/>
                <xsd:element ref="ns5:MediaServiceMetadata" minOccurs="0"/>
                <xsd:element ref="ns5: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Language" ma:index="17" nillable="true" ma:displayName="Language" ma:default="English" ma:description="Select the document language from the drop down." ma:format="Dropdown" ma:internalName="Language" ma:readOnly="false">
      <xsd:simpleType>
        <xsd:restriction base="dms:Choice">
          <xsd:enumeration value="Arabic (Saudi Arabia)"/>
          <xsd:enumeration value="Bulgarian (Bulgaria)"/>
          <xsd:enumeration value="Chinese (Hong Kong S.A.R.)"/>
          <xsd:enumeration value="Chinese (People's Republic of China)"/>
          <xsd:enumeration value="Chinese (Taiwan)"/>
          <xsd:enumeration value="Croatian (Croatia)"/>
          <xsd:enumeration value="Czech (Czech Republic)"/>
          <xsd:enumeration value="Danish (Denmark)"/>
          <xsd:enumeration value="Dutch (Netherlands)"/>
          <xsd:enumeration value="English"/>
          <xsd:enumeration value="Estonian (Estonia)"/>
          <xsd:enumeration value="Finnish (Finland)"/>
          <xsd:enumeration value="French (France)"/>
          <xsd:enumeration value="German (Germany)"/>
          <xsd:enumeration value="Greek (Greece)"/>
          <xsd:enumeration value="Hebrew (Israel)"/>
          <xsd:enumeration value="Hindi (India)"/>
          <xsd:enumeration value="Hungarian (Hungary)"/>
          <xsd:enumeration value="Indonesian (Indonesia)"/>
          <xsd:enumeration value="Italian (Italy)"/>
          <xsd:enumeration value="Japanese (Japan)"/>
          <xsd:enumeration value="Korean (Korea)"/>
          <xsd:enumeration value="Latvian (Latvia)"/>
          <xsd:enumeration value="Lithuanian (Lithuania)"/>
          <xsd:enumeration value="Malay (Malaysia)"/>
          <xsd:enumeration value="Norwegian (Bokmal) (Norway)"/>
          <xsd:enumeration value="Polish (Poland)"/>
          <xsd:enumeration value="Portuguese (Brazil)"/>
          <xsd:enumeration value="Portuguese (Portugal)"/>
          <xsd:enumeration value="Romanian (Romania)"/>
          <xsd:enumeration value="Russian (Russia)"/>
          <xsd:enumeration value="Serbian (Latin) (Serbia)"/>
          <xsd:enumeration value="Slovak (Slovakia)"/>
          <xsd:enumeration value="Slovenian (Slovenia)"/>
          <xsd:enumeration value="Spanish (Spain)"/>
          <xsd:enumeration value="Swedish (Sweden)"/>
          <xsd:enumeration value="Thai (Thailand)"/>
          <xsd:enumeration value="Turkish (Turkey)"/>
          <xsd:enumeration value="Ukrainian (Ukraine)"/>
          <xsd:enumeration value="Urdu (Islamic Republic of Pakistan)"/>
          <xsd:enumeration value="Vietnamese (Vietnam)"/>
        </xsd:restriction>
      </xsd:simpleType>
    </xsd:element>
  </xsd:schema>
  <xsd:schema xmlns:xsd="http://www.w3.org/2001/XMLSchema" xmlns:xs="http://www.w3.org/2001/XMLSchema" xmlns:dms="http://schemas.microsoft.com/office/2006/documentManagement/types" xmlns:pc="http://schemas.microsoft.com/office/infopath/2007/PartnerControls" targetNamespace="4ffa91fb-a0ff-4ac5-b2db-65c790d184a4" elementFormDefault="qualified">
    <xsd:import namespace="http://schemas.microsoft.com/office/2006/documentManagement/types"/>
    <xsd:import namespace="http://schemas.microsoft.com/office/infopath/2007/PartnerControls"/>
    <xsd:element name="Document_x0020_Creation_x0020_Date" ma:index="2" nillable="true" ma:displayName="Document Date" ma:default="[today]" ma:description="Enter the date this document was last modified. The upload date has been entered by default." ma:format="DateOnly" ma:internalName="Document_x0020_Creation_x0020_Date" ma:readOnly="false">
      <xsd:simpleType>
        <xsd:restriction base="dms:DateTime"/>
      </xsd:simpleType>
    </xsd:element>
    <xsd:element name="Creator" ma:index="3" nillable="true" ma:displayName="Creator" ma:description="Enter the person primarily responsible for the document. The name of the person uploading the document has been entered by default." ma:list="UserInfo" ma:SharePointGroup="0" ma:internalName="Creato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PA_x0020_Office" ma:index="4" nillable="true" ma:displayName="EPA Office" ma:description="Enter the EPA organization primarily responsible for the document. The office of the person uploading the document has been entered by default." ma:internalName="EPA_x0020_Office" ma:readOnly="false">
      <xsd:simpleType>
        <xsd:restriction base="dms:Text">
          <xsd:maxLength value="255"/>
        </xsd:restriction>
      </xsd:simpleType>
    </xsd:element>
    <xsd:element name="Record" ma:index="5" nillable="true" ma:displayName="Record" ma:default="Shared" ma:description="For documents that provide evidence of EPA decisions and actions, select &quot;Shared&quot; (open access) or &quot;Private&quot; (restricted access)." ma:format="Dropdown" ma:internalName="Record">
      <xsd:simpleType>
        <xsd:restriction base="dms:Choice">
          <xsd:enumeration value="None"/>
          <xsd:enumeration value="Shared"/>
          <xsd:enumeration value="Private"/>
        </xsd:restriction>
      </xsd:simpleType>
    </xsd:element>
    <xsd:element name="Identifier" ma:index="9" nillable="true" ma:displayName="Identifier" ma:description="Enter all EPA identification numbers applicable to this document, one on each line." ma:internalName="Identifier" ma:readOnly="false">
      <xsd:simpleType>
        <xsd:restriction base="dms:Note">
          <xsd:maxLength value="255"/>
        </xsd:restriction>
      </xsd:simpleType>
    </xsd:element>
    <xsd:element name="EPA_x0020_Contributor" ma:index="11" nillable="true" ma:displayName="EPA Contributor" ma:description="Enter an EPA person who contributed to the creation of the document but is not the primary author." ma:list="UserInfo" ma:SharePointGroup="0" ma:internalName="EPA_x0020_Contributo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Contributor" ma:index="12" nillable="true" ma:displayName="External Contributor" ma:description="Enter a non-EPA person who contributed to the creation of the document but is not the primary author." ma:internalName="External_x0020_Contributor" ma:readOnly="false">
      <xsd:simpleType>
        <xsd:restriction base="dms:Note">
          <xsd:maxLength value="255"/>
        </xsd:restriction>
      </xsd:simpleType>
    </xsd:element>
    <xsd:element name="EPA_x0020_Related_x0020_Documents" ma:index="14" nillable="true" ma:displayName="Other Related Documents" ma:description="Enter any related document." ma:internalName="EPA_x0020_Related_x0020_Documents" ma:readOnly="false">
      <xsd:simpleType>
        <xsd:restriction base="dms:Note">
          <xsd:maxLength value="255"/>
        </xsd:restriction>
      </xsd:simpleType>
    </xsd:element>
    <xsd:element name="Rights" ma:index="16" nillable="true" ma:displayName="Rights" ma:description="Enter information about intellectual property rights held over the document (e.g. copyright, patent, trademark)." ma:internalName="Rights" ma:readOnly="false">
      <xsd:simpleType>
        <xsd:restriction base="dms:Note">
          <xsd:maxLength value="255"/>
        </xsd:restriction>
      </xsd:simpleType>
    </xsd:element>
    <xsd:element name="j747ac98061d40f0aa7bd47e1db5675d" ma:index="19" nillable="true" ma:taxonomy="true" ma:internalName="j747ac98061d40f0aa7bd47e1db5675d" ma:taxonomyFieldName="Document_x0020_Type" ma:displayName="Document Type" ma:readOnly="false" ma:default="" ma:fieldId="{3747ac98-061d-40f0-aa7b-d47e1db5675d}" ma:sspId="29f62856-1543-49d4-a736-4569d363f533" ma:termSetId="e06cd6a9-a175-4da0-81cb-8dba7aa394ab" ma:anchorId="00000000-0000-0000-0000-000000000000" ma:open="false" ma:isKeyword="false">
      <xsd:complexType>
        <xsd:sequence>
          <xsd:element ref="pc:Terms" minOccurs="0" maxOccurs="1"/>
        </xsd:sequence>
      </xsd:complexType>
    </xsd:element>
    <xsd:element name="TaxKeywordTaxHTField" ma:index="21" nillable="true" ma:taxonomy="true" ma:internalName="TaxKeywordTaxHTField" ma:taxonomyFieldName="TaxKeyword" ma:displayName="Enterprise Keywords" ma:readOnly="false" ma:fieldId="{23f27201-bee3-471e-b2e7-b64fd8b7ca38}" ma:taxonomyMulti="true" ma:sspId="29f62856-1543-49d4-a736-4569d363f533" ma:termSetId="00000000-0000-0000-0000-000000000000" ma:anchorId="00000000-0000-0000-0000-000000000000" ma:open="true" ma:isKeyword="true">
      <xsd:complexType>
        <xsd:sequence>
          <xsd:element ref="pc:Terms" minOccurs="0" maxOccurs="1"/>
        </xsd:sequence>
      </xsd:complexType>
    </xsd:element>
    <xsd:element name="TaxCatchAllLabel" ma:index="23" nillable="true" ma:displayName="Taxonomy Catch All Column1" ma:hidden="true" ma:list="{8511d65c-430b-437b-990f-cbea61605039}" ma:internalName="TaxCatchAllLabel" ma:readOnly="true" ma:showField="CatchAllDataLabel" ma:web="5a76a4dc-6c63-4f60-888e-8a135278ebf8">
      <xsd:complexType>
        <xsd:complexContent>
          <xsd:extension base="dms:MultiChoiceLookup">
            <xsd:sequence>
              <xsd:element name="Value" type="dms:Lookup" maxOccurs="unbounded" minOccurs="0" nillable="true"/>
            </xsd:sequence>
          </xsd:extension>
        </xsd:complexContent>
      </xsd:complexType>
    </xsd:element>
    <xsd:element name="TaxCatchAll" ma:index="24" nillable="true" ma:displayName="Taxonomy Catch All Column" ma:hidden="true" ma:list="{8511d65c-430b-437b-990f-cbea61605039}" ma:internalName="TaxCatchAll" ma:showField="CatchAllData" ma:web="5a76a4dc-6c63-4f60-888e-8a135278ebf8">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CategoryDescription" ma:index="6" nillable="true" ma:displayName="Description" ma:description="Enter a brief description." ma:internalName="CategoryDescription" ma:readOnly="fals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Coverage" ma:index="13" nillable="true" ma:displayName="Coverage" ma:description="Enter the geographic location, jurisdiction, or time period for which the document is relevant." ma:internalName="_Coverage" ma:readOnly="false">
      <xsd:simpleType>
        <xsd:restriction base="dms:Text">
          <xsd:maxLength value="255"/>
        </xsd:restriction>
      </xsd:simpleType>
    </xsd:element>
    <xsd:element name="_Source" ma:index="15" nillable="true" ma:displayName="Source" ma:description="Enter a source from which the document is derived." ma:internalName="_Source" ma:readOnly="fals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8452d6a-8aaf-414b-b7f0-0550afe80272" elementFormDefault="qualified">
    <xsd:import namespace="http://schemas.microsoft.com/office/2006/documentManagement/types"/>
    <xsd:import namespace="http://schemas.microsoft.com/office/infopath/2007/PartnerControls"/>
    <xsd:element name="MediaServiceMetadata" ma:index="28" nillable="true" ma:displayName="MediaServiceMetadata" ma:hidden="true" ma:internalName="MediaServiceMetadata" ma:readOnly="true">
      <xsd:simpleType>
        <xsd:restriction base="dms:Note"/>
      </xsd:simpleType>
    </xsd:element>
    <xsd:element name="MediaServiceFastMetadata" ma:index="2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5"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SharedContentType xmlns="Microsoft.SharePoint.Taxonomy.ContentTypeSync" SourceId="29f62856-1543-49d4-a736-4569d363f533" ContentTypeId="0x0101" PreviousValue="false"/>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p:properties xmlns:p="http://schemas.microsoft.com/office/2006/metadata/properties" xmlns:xsi="http://www.w3.org/2001/XMLSchema-instance" xmlns:pc="http://schemas.microsoft.com/office/infopath/2007/PartnerControls">
  <documentManagement>
    <_Source xmlns="http://schemas.microsoft.com/sharepoint/v3/fields" xsi:nil="true"/>
    <Language xmlns="http://schemas.microsoft.com/sharepoint/v3">English</Language>
    <j747ac98061d40f0aa7bd47e1db5675d xmlns="4ffa91fb-a0ff-4ac5-b2db-65c790d184a4">
      <Terms xmlns="http://schemas.microsoft.com/office/infopath/2007/PartnerControls"/>
    </j747ac98061d40f0aa7bd47e1db5675d>
    <External_x0020_Contributor xmlns="4ffa91fb-a0ff-4ac5-b2db-65c790d184a4" xsi:nil="true"/>
    <TaxKeywordTaxHTField xmlns="4ffa91fb-a0ff-4ac5-b2db-65c790d184a4">
      <Terms xmlns="http://schemas.microsoft.com/office/infopath/2007/PartnerControls"/>
    </TaxKeywordTaxHTField>
    <Record xmlns="4ffa91fb-a0ff-4ac5-b2db-65c790d184a4">Shared</Record>
    <Rights xmlns="4ffa91fb-a0ff-4ac5-b2db-65c790d184a4" xsi:nil="true"/>
    <Document_x0020_Creation_x0020_Date xmlns="4ffa91fb-a0ff-4ac5-b2db-65c790d184a4">2021-01-27T15:03:28+00:00</Document_x0020_Creation_x0020_Date>
    <EPA_x0020_Office xmlns="4ffa91fb-a0ff-4ac5-b2db-65c790d184a4" xsi:nil="true"/>
    <CategoryDescription xmlns="http://schemas.microsoft.com/sharepoint.v3" xsi:nil="true"/>
    <Identifier xmlns="4ffa91fb-a0ff-4ac5-b2db-65c790d184a4" xsi:nil="true"/>
    <_Coverage xmlns="http://schemas.microsoft.com/sharepoint/v3/fields" xsi:nil="true"/>
    <Creator xmlns="4ffa91fb-a0ff-4ac5-b2db-65c790d184a4">
      <UserInfo>
        <DisplayName/>
        <AccountId xsi:nil="true"/>
        <AccountType/>
      </UserInfo>
    </Creator>
    <EPA_x0020_Related_x0020_Documents xmlns="4ffa91fb-a0ff-4ac5-b2db-65c790d184a4" xsi:nil="true"/>
    <EPA_x0020_Contributor xmlns="4ffa91fb-a0ff-4ac5-b2db-65c790d184a4">
      <UserInfo>
        <DisplayName/>
        <AccountId xsi:nil="true"/>
        <AccountType/>
      </UserInfo>
    </EPA_x0020_Contributor>
    <TaxCatchAll xmlns="4ffa91fb-a0ff-4ac5-b2db-65c790d184a4"/>
  </documentManagement>
</p:properties>
</file>

<file path=customXml/itemProps1.xml><?xml version="1.0" encoding="utf-8"?>
<ds:datastoreItem xmlns:ds="http://schemas.openxmlformats.org/officeDocument/2006/customXml" ds:itemID="{E8744E5F-6C02-48D8-9729-E11F9DF84E44}">
  <ds:schemaRefs>
    <ds:schemaRef ds:uri="4ffa91fb-a0ff-4ac5-b2db-65c790d184a4"/>
    <ds:schemaRef ds:uri="d8452d6a-8aaf-414b-b7f0-0550afe80272"/>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microsoft.com/sharepoint/v3"/>
    <ds:schemaRef ds:uri="http://schemas.microsoft.com/sharepoint/v3/field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C9F32E29-05D7-4FCE-939C-B296D180D1F7}">
  <ds:schemaRefs>
    <ds:schemaRef ds:uri="Microsoft.SharePoint.Taxonomy.ContentTypeSync"/>
  </ds:schemaRefs>
</ds:datastoreItem>
</file>

<file path=customXml/itemProps3.xml><?xml version="1.0" encoding="utf-8"?>
<ds:datastoreItem xmlns:ds="http://schemas.openxmlformats.org/officeDocument/2006/customXml" ds:itemID="{B682AA67-EE55-44F1-B2A2-6BD0A3F289E5}">
  <ds:schemaRefs>
    <ds:schemaRef ds:uri="http://schemas.microsoft.com/sharepoint/v3/contenttype/forms"/>
  </ds:schemaRefs>
</ds:datastoreItem>
</file>

<file path=customXml/itemProps4.xml><?xml version="1.0" encoding="utf-8"?>
<ds:datastoreItem xmlns:ds="http://schemas.openxmlformats.org/officeDocument/2006/customXml" ds:itemID="{44E430EA-CC81-4421-9771-B0F46D91462B}">
  <ds:schemaRefs>
    <ds:schemaRef ds:uri="08474dbc-f844-4e17-80a6-6d3c25094c3a"/>
    <ds:schemaRef ds:uri="4ffa91fb-a0ff-4ac5-b2db-65c790d184a4"/>
    <ds:schemaRef ds:uri="7942f7a3-abce-4d05-9c76-8758f577e7a6"/>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microsoft.com/sharepoint/v3"/>
    <ds:schemaRef ds:uri="http://schemas.microsoft.com/sharepoint/v3/field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0</TotalTime>
  <Words>4348</Words>
  <Application>Microsoft Office PowerPoint</Application>
  <PresentationFormat>Widescreen</PresentationFormat>
  <Paragraphs>465</Paragraphs>
  <Slides>58</Slides>
  <Notes>29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58</vt:i4>
      </vt:variant>
    </vt:vector>
  </HeadingPairs>
  <TitlesOfParts>
    <vt:vector size="63" baseType="lpstr">
      <vt:lpstr>Arial</vt:lpstr>
      <vt:lpstr>Calibri</vt:lpstr>
      <vt:lpstr>Cambria</vt:lpstr>
      <vt:lpstr>Consolas</vt:lpstr>
      <vt:lpstr>Office Theme</vt:lpstr>
      <vt:lpstr>Data Visualization for Environmental Epidemiology with ggplot2</vt:lpstr>
      <vt:lpstr>Welcome!</vt:lpstr>
      <vt:lpstr>Workshop Format</vt:lpstr>
      <vt:lpstr>Topics for Today</vt:lpstr>
      <vt:lpstr>Section 1 </vt:lpstr>
      <vt:lpstr>Characteristics of Effective Plots</vt:lpstr>
      <vt:lpstr>‘Flatten the Curve’</vt:lpstr>
      <vt:lpstr>PowerPoint Presentation</vt:lpstr>
      <vt:lpstr>ggplot2</vt:lpstr>
      <vt:lpstr>Section 2</vt:lpstr>
      <vt:lpstr>Data Formatting</vt:lpstr>
      <vt:lpstr>Importing and Exporting Data Sets in R</vt:lpstr>
      <vt:lpstr>Data Manipulation with tidyr</vt:lpstr>
      <vt:lpstr>Long vs. Wide Data</vt:lpstr>
      <vt:lpstr>ggplots</vt:lpstr>
      <vt:lpstr>Basic Structure</vt:lpstr>
      <vt:lpstr>Creating a ggplot</vt:lpstr>
      <vt:lpstr>Plot Types and Geometries (geoms)</vt:lpstr>
      <vt:lpstr>Saving Figures</vt:lpstr>
      <vt:lpstr>Section 3</vt:lpstr>
      <vt:lpstr>Scales</vt:lpstr>
      <vt:lpstr>Scales</vt:lpstr>
      <vt:lpstr>Modifying Scales</vt:lpstr>
      <vt:lpstr>Labels</vt:lpstr>
      <vt:lpstr>Breaks</vt:lpstr>
      <vt:lpstr>Legends</vt:lpstr>
      <vt:lpstr>Colors</vt:lpstr>
      <vt:lpstr>Colors</vt:lpstr>
      <vt:lpstr>ColorBrewer</vt:lpstr>
      <vt:lpstr>Viridis</vt:lpstr>
      <vt:lpstr>Creating Color Palettes</vt:lpstr>
      <vt:lpstr>Theme</vt:lpstr>
      <vt:lpstr>Theme</vt:lpstr>
      <vt:lpstr>Theme</vt:lpstr>
      <vt:lpstr>Use theme to focus attention to data</vt:lpstr>
      <vt:lpstr>Pre-existing themes</vt:lpstr>
      <vt:lpstr>Custom theme – theme()</vt:lpstr>
      <vt:lpstr>Custom theme</vt:lpstr>
      <vt:lpstr>Theme example with scatterplot</vt:lpstr>
      <vt:lpstr>Facets</vt:lpstr>
      <vt:lpstr>Facets</vt:lpstr>
      <vt:lpstr>Facet Grid vs. Facet Wrap</vt:lpstr>
      <vt:lpstr>PowerPoint Presentation</vt:lpstr>
      <vt:lpstr>Facet Grid</vt:lpstr>
      <vt:lpstr>Facet Wrap </vt:lpstr>
      <vt:lpstr>Scales in Facets</vt:lpstr>
      <vt:lpstr>Section 4</vt:lpstr>
      <vt:lpstr>Mapping</vt:lpstr>
      <vt:lpstr>Mapping</vt:lpstr>
      <vt:lpstr>Fundamentals – spatial data types</vt:lpstr>
      <vt:lpstr>Fundamentals – data prep  plot</vt:lpstr>
      <vt:lpstr>Fundamentals – data prep  plot</vt:lpstr>
      <vt:lpstr>Choropleth example US counties</vt:lpstr>
      <vt:lpstr>PowerPoint Presentation</vt:lpstr>
      <vt:lpstr>References</vt:lpstr>
      <vt:lpstr>References</vt:lpstr>
      <vt:lpstr>References for Data</vt:lpstr>
      <vt:lpstr>References for Examples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Alexandra Larsen, Ph.D.</dc:creator>
  <cp:lastModifiedBy>Wyatt, Lauren</cp:lastModifiedBy>
  <cp:revision>1</cp:revision>
  <dcterms:created xsi:type="dcterms:W3CDTF">2020-05-13T12:58:23Z</dcterms:created>
  <dcterms:modified xsi:type="dcterms:W3CDTF">2021-07-28T20:13:48Z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0x01010081CCB174F9BE1049BAB3316C6641B619</vt:lpwstr>
  </property>
  <property fmtid="{D5CDD505-2E9C-101B-9397-08002B2CF9AE}" pid="3" name="TaxKeyword">
    <vt:lpwstr/>
  </property>
  <property fmtid="{D5CDD505-2E9C-101B-9397-08002B2CF9AE}" pid="4" name="Document Type">
    <vt:lpwstr/>
  </property>
  <property fmtid="{D5CDD505-2E9C-101B-9397-08002B2CF9AE}" pid="5" name="e3f09c3df709400db2417a7161762d62">
    <vt:lpwstr/>
  </property>
  <property fmtid="{D5CDD505-2E9C-101B-9397-08002B2CF9AE}" pid="6" name="EPA_x0020_Subject">
    <vt:lpwstr/>
  </property>
  <property fmtid="{D5CDD505-2E9C-101B-9397-08002B2CF9AE}" pid="7" name="EPA Subject">
    <vt:lpwstr/>
  </property>
</Properties>
</file>